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</p:sldMasterIdLst>
  <p:notesMasterIdLst>
    <p:notesMasterId r:id="rId9"/>
  </p:notesMasterIdLst>
  <p:sldIdLst>
    <p:sldId id="262" r:id="rId7"/>
    <p:sldId id="263" r:id="rId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64533-E88B-4FD5-A170-77508AE68A9E}" v="1" dt="2023-03-10T12:44:41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8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4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Albiger" userId="S::barbara.albiger@ecdc.europa.eu::a779b745-c0b8-4bf8-b898-23465586e0b7" providerId="AD" clId="Web-{BB2BE2F3-85E2-21BC-7038-E03F8FA8B5FF}"/>
    <pc:docChg chg="mod modSld modMainMaster">
      <pc:chgData name="Barbara Albiger" userId="S::barbara.albiger@ecdc.europa.eu::a779b745-c0b8-4bf8-b898-23465586e0b7" providerId="AD" clId="Web-{BB2BE2F3-85E2-21BC-7038-E03F8FA8B5FF}" dt="2022-10-05T09:04:17.590" v="59"/>
      <pc:docMkLst>
        <pc:docMk/>
      </pc:docMkLst>
      <pc:sldChg chg="addSp delSp modSp">
        <pc:chgData name="Barbara Albiger" userId="S::barbara.albiger@ecdc.europa.eu::a779b745-c0b8-4bf8-b898-23465586e0b7" providerId="AD" clId="Web-{BB2BE2F3-85E2-21BC-7038-E03F8FA8B5FF}" dt="2022-10-05T09:04:17.590" v="59"/>
        <pc:sldMkLst>
          <pc:docMk/>
          <pc:sldMk cId="2962370649" sldId="263"/>
        </pc:sldMkLst>
        <pc:spChg chg="add del mod">
          <ac:chgData name="Barbara Albiger" userId="S::barbara.albiger@ecdc.europa.eu::a779b745-c0b8-4bf8-b898-23465586e0b7" providerId="AD" clId="Web-{BB2BE2F3-85E2-21BC-7038-E03F8FA8B5FF}" dt="2022-10-05T09:02:23.325" v="57"/>
          <ac:spMkLst>
            <pc:docMk/>
            <pc:sldMk cId="2962370649" sldId="263"/>
            <ac:spMk id="6" creationId="{D77E83D2-E448-B5EB-5F4C-5B212EE5033F}"/>
          </ac:spMkLst>
        </pc:spChg>
        <pc:spChg chg="add del">
          <ac:chgData name="Barbara Albiger" userId="S::barbara.albiger@ecdc.europa.eu::a779b745-c0b8-4bf8-b898-23465586e0b7" providerId="AD" clId="Web-{BB2BE2F3-85E2-21BC-7038-E03F8FA8B5FF}" dt="2022-10-05T09:04:17.590" v="59"/>
          <ac:spMkLst>
            <pc:docMk/>
            <pc:sldMk cId="2962370649" sldId="263"/>
            <ac:spMk id="8" creationId="{5813BE4C-61D3-FA4F-37A7-5AFF6923649D}"/>
          </ac:spMkLst>
        </pc:spChg>
        <pc:spChg chg="mod">
          <ac:chgData name="Barbara Albiger" userId="S::barbara.albiger@ecdc.europa.eu::a779b745-c0b8-4bf8-b898-23465586e0b7" providerId="AD" clId="Web-{BB2BE2F3-85E2-21BC-7038-E03F8FA8B5FF}" dt="2022-10-05T08:45:49.717" v="30" actId="1076"/>
          <ac:spMkLst>
            <pc:docMk/>
            <pc:sldMk cId="2962370649" sldId="263"/>
            <ac:spMk id="75" creationId="{0391798F-1031-4453-AAA3-2E3991EC375C}"/>
          </ac:spMkLst>
        </pc:spChg>
        <pc:spChg chg="mod">
          <ac:chgData name="Barbara Albiger" userId="S::barbara.albiger@ecdc.europa.eu::a779b745-c0b8-4bf8-b898-23465586e0b7" providerId="AD" clId="Web-{BB2BE2F3-85E2-21BC-7038-E03F8FA8B5FF}" dt="2022-10-05T08:45:50.029" v="31" actId="1076"/>
          <ac:spMkLst>
            <pc:docMk/>
            <pc:sldMk cId="2962370649" sldId="263"/>
            <ac:spMk id="76" creationId="{7F5C88DA-2DBF-4136-BB24-1E8D0E551B2C}"/>
          </ac:spMkLst>
        </pc:spChg>
        <pc:spChg chg="mod">
          <ac:chgData name="Barbara Albiger" userId="S::barbara.albiger@ecdc.europa.eu::a779b745-c0b8-4bf8-b898-23465586e0b7" providerId="AD" clId="Web-{BB2BE2F3-85E2-21BC-7038-E03F8FA8B5FF}" dt="2022-10-05T08:46:23.780" v="48" actId="1076"/>
          <ac:spMkLst>
            <pc:docMk/>
            <pc:sldMk cId="2962370649" sldId="263"/>
            <ac:spMk id="78" creationId="{AB0191C2-0E31-4921-9760-205FF8D25C3B}"/>
          </ac:spMkLst>
        </pc:spChg>
        <pc:spChg chg="mod">
          <ac:chgData name="Barbara Albiger" userId="S::barbara.albiger@ecdc.europa.eu::a779b745-c0b8-4bf8-b898-23465586e0b7" providerId="AD" clId="Web-{BB2BE2F3-85E2-21BC-7038-E03F8FA8B5FF}" dt="2022-10-05T08:45:32.810" v="29" actId="1076"/>
          <ac:spMkLst>
            <pc:docMk/>
            <pc:sldMk cId="2962370649" sldId="263"/>
            <ac:spMk id="79" creationId="{E9519A43-6AF1-4637-8EDC-2CA5198DAA7A}"/>
          </ac:spMkLst>
        </pc:spChg>
        <pc:spChg chg="del">
          <ac:chgData name="Barbara Albiger" userId="S::barbara.albiger@ecdc.europa.eu::a779b745-c0b8-4bf8-b898-23465586e0b7" providerId="AD" clId="Web-{BB2BE2F3-85E2-21BC-7038-E03F8FA8B5FF}" dt="2022-10-05T08:46:36.264" v="51"/>
          <ac:spMkLst>
            <pc:docMk/>
            <pc:sldMk cId="2962370649" sldId="263"/>
            <ac:spMk id="82" creationId="{26F7AA4B-DCB4-4AC5-B731-710542651B8D}"/>
          </ac:spMkLst>
        </pc:spChg>
        <pc:grpChg chg="add del">
          <ac:chgData name="Barbara Albiger" userId="S::barbara.albiger@ecdc.europa.eu::a779b745-c0b8-4bf8-b898-23465586e0b7" providerId="AD" clId="Web-{BB2BE2F3-85E2-21BC-7038-E03F8FA8B5FF}" dt="2022-10-05T09:02:23.325" v="56"/>
          <ac:grpSpMkLst>
            <pc:docMk/>
            <pc:sldMk cId="2962370649" sldId="263"/>
            <ac:grpSpMk id="4" creationId="{6D8E90D1-73CC-88FD-6003-E423B96554E5}"/>
          </ac:grpSpMkLst>
        </pc:grpChg>
      </pc:sldChg>
      <pc:sldMasterChg chg="addSp">
        <pc:chgData name="Barbara Albiger" userId="S::barbara.albiger@ecdc.europa.eu::a779b745-c0b8-4bf8-b898-23465586e0b7" providerId="AD" clId="Web-{BB2BE2F3-85E2-21BC-7038-E03F8FA8B5FF}" dt="2022-10-05T08:44:48.075" v="0" actId="33475"/>
        <pc:sldMasterMkLst>
          <pc:docMk/>
          <pc:sldMasterMk cId="4151493230" sldId="2147483652"/>
        </pc:sldMasterMkLst>
        <pc:spChg chg="add">
          <ac:chgData name="Barbara Albiger" userId="S::barbara.albiger@ecdc.europa.eu::a779b745-c0b8-4bf8-b898-23465586e0b7" providerId="AD" clId="Web-{BB2BE2F3-85E2-21BC-7038-E03F8FA8B5FF}" dt="2022-10-05T08:44:48.075" v="0" actId="33475"/>
          <ac:spMkLst>
            <pc:docMk/>
            <pc:sldMasterMk cId="4151493230" sldId="2147483652"/>
            <ac:spMk id="8" creationId="{09304A2D-F1A1-9F54-AA2F-BE74C1C5A4A4}"/>
          </ac:spMkLst>
        </pc:spChg>
      </pc:sldMasterChg>
    </pc:docChg>
  </pc:docChgLst>
  <pc:docChgLst>
    <pc:chgData name="Barbara Albiger" userId="a779b745-c0b8-4bf8-b898-23465586e0b7" providerId="ADAL" clId="{F1290BE0-DF64-443C-A5D9-43444A659851}"/>
    <pc:docChg chg="undo custSel modSld">
      <pc:chgData name="Barbara Albiger" userId="a779b745-c0b8-4bf8-b898-23465586e0b7" providerId="ADAL" clId="{F1290BE0-DF64-443C-A5D9-43444A659851}" dt="2023-03-09T09:44:31.297" v="534" actId="12788"/>
      <pc:docMkLst>
        <pc:docMk/>
      </pc:docMkLst>
      <pc:sldChg chg="addSp delSp modSp mod">
        <pc:chgData name="Barbara Albiger" userId="a779b745-c0b8-4bf8-b898-23465586e0b7" providerId="ADAL" clId="{F1290BE0-DF64-443C-A5D9-43444A659851}" dt="2023-03-09T09:44:31.297" v="534" actId="12788"/>
        <pc:sldMkLst>
          <pc:docMk/>
          <pc:sldMk cId="2962370649" sldId="263"/>
        </pc:sldMkLst>
        <pc:spChg chg="del mod">
          <ac:chgData name="Barbara Albiger" userId="a779b745-c0b8-4bf8-b898-23465586e0b7" providerId="ADAL" clId="{F1290BE0-DF64-443C-A5D9-43444A659851}" dt="2023-03-09T09:42:41.225" v="517" actId="478"/>
          <ac:spMkLst>
            <pc:docMk/>
            <pc:sldMk cId="2962370649" sldId="263"/>
            <ac:spMk id="5" creationId="{2D8919AC-366C-4A95-ACB4-54166A599F41}"/>
          </ac:spMkLst>
        </pc:spChg>
        <pc:spChg chg="del mod">
          <ac:chgData name="Barbara Albiger" userId="a779b745-c0b8-4bf8-b898-23465586e0b7" providerId="ADAL" clId="{F1290BE0-DF64-443C-A5D9-43444A659851}" dt="2023-03-09T09:43:51.422" v="529" actId="478"/>
          <ac:spMkLst>
            <pc:docMk/>
            <pc:sldMk cId="2962370649" sldId="263"/>
            <ac:spMk id="6" creationId="{D77E83D2-E448-B5EB-5F4C-5B212EE5033F}"/>
          </ac:spMkLst>
        </pc:spChg>
        <pc:spChg chg="add mod topLvl">
          <ac:chgData name="Barbara Albiger" userId="a779b745-c0b8-4bf8-b898-23465586e0b7" providerId="ADAL" clId="{F1290BE0-DF64-443C-A5D9-43444A659851}" dt="2023-03-09T09:44:31.297" v="534" actId="12788"/>
          <ac:spMkLst>
            <pc:docMk/>
            <pc:sldMk cId="2962370649" sldId="263"/>
            <ac:spMk id="7" creationId="{6E4F78DF-0BC7-BCF1-3530-4B5FFBEC0D81}"/>
          </ac:spMkLst>
        </pc:spChg>
        <pc:spChg chg="add 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8" creationId="{68D4F13E-2BC6-37E0-5FE4-672FA1FC020D}"/>
          </ac:spMkLst>
        </pc:spChg>
        <pc:spChg chg="add del mod">
          <ac:chgData name="Barbara Albiger" userId="a779b745-c0b8-4bf8-b898-23465586e0b7" providerId="ADAL" clId="{F1290BE0-DF64-443C-A5D9-43444A659851}" dt="2023-03-09T09:22:33.646" v="88" actId="478"/>
          <ac:spMkLst>
            <pc:docMk/>
            <pc:sldMk cId="2962370649" sldId="263"/>
            <ac:spMk id="9" creationId="{10AE501C-62F0-8CEA-78BC-E06AA04BB719}"/>
          </ac:spMkLst>
        </pc:spChg>
        <pc:spChg chg="add 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10" creationId="{1F7815A0-2BB6-3F09-79FC-1AF8529363A1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20" creationId="{AD7A2E7D-40C1-110C-8032-54A42BCD82EE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21" creationId="{5D6F0964-9FAA-4B81-9512-2F0DD1C15AAC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26" creationId="{04901537-543F-47FA-BA48-1ED379EB82D6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27" creationId="{2FCA1E08-8380-49F5-AC8F-7B497E267965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28" creationId="{AC59CA83-2CFE-4D44-97FC-DC8866B39B91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29" creationId="{3F61234D-01A4-4E5B-9499-68EA33CD58A6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0" creationId="{AC3280AD-5893-4AF4-9804-06F82117BAF0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1" creationId="{F108EF42-13B5-4860-9E19-C8DF8EEF7A0D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2" creationId="{51F6BC54-B390-4D10-B9B0-4E0E552C8081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3" creationId="{AE6777DC-B659-44E7-A1FA-19F8DD71D759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4" creationId="{AB909679-8B9A-4134-B918-3F76A27CE4E6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5" creationId="{872CCD3F-6BEF-4467-A9E8-458503020255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36" creationId="{8C07A044-432F-423D-9C9B-86BFC10ACEB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37" creationId="{E87A53CA-03F3-61BE-DBA3-F7FD87E689CB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49" creationId="{57AC32C4-8998-407F-802C-6D725A7F7EF9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0" creationId="{175EDCB4-F13B-495B-BCEE-A76FCF578156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1" creationId="{22DF29B4-1490-4DDA-9E94-6C5748892AF9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2" creationId="{D9233041-B9A0-4D5C-8EB9-673C9C1227CD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3" creationId="{1D49E446-A1B0-42AC-8EAB-A6FE78DE13F7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4" creationId="{666E9BD8-E8E9-477A-B3A6-DF1D42639BDA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5" creationId="{2A340E21-9C25-41B1-A2F6-0E24EDD08A42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6" creationId="{E7E9C171-D32B-4EE0-ABB2-96B7F4093955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7" creationId="{590F7B06-7FBC-4F6F-8356-DF8F303BEF29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8" creationId="{99CD50A7-78CC-4F50-B232-EB258A005911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59" creationId="{6F814191-E295-417A-94EB-3787229B8DB8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60" creationId="{987644F2-790E-4291-A399-077F757D6B4C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61" creationId="{0012E764-C49E-4D4B-A716-BF6A12339F71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62" creationId="{DE6FFBC9-D2D3-4726-AEFC-5D4C967CEC53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63" creationId="{6453BACB-5873-4D49-AEE5-9C537FAA6243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64" creationId="{462BEC41-7FD9-54C7-C7B3-93AE1491F533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65" creationId="{40170019-2695-E023-E4C8-EB0CCA5967BA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70" creationId="{976017F3-589D-4A8F-A1C1-720802C91C82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71" creationId="{36632492-2361-4738-8F9C-C7F411710D3C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72" creationId="{F6F0A488-740D-41E1-B24F-0B0A2838C986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73" creationId="{0B0123A5-0844-496E-BE56-48DC96FF48A8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74" creationId="{C30E3E8D-B065-4D4D-9382-A4B351B6F626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75" creationId="{0391798F-1031-4453-AAA3-2E3991EC375C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76" creationId="{7F5C88DA-2DBF-4136-BB24-1E8D0E551B2C}"/>
          </ac:spMkLst>
        </pc:spChg>
        <pc:spChg chg="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77" creationId="{91456264-35E5-4ECE-AD3F-F8E165581A43}"/>
          </ac:spMkLst>
        </pc:spChg>
        <pc:spChg chg="del mod topLvl">
          <ac:chgData name="Barbara Albiger" userId="a779b745-c0b8-4bf8-b898-23465586e0b7" providerId="ADAL" clId="{F1290BE0-DF64-443C-A5D9-43444A659851}" dt="2023-03-09T09:43:39.225" v="527" actId="478"/>
          <ac:spMkLst>
            <pc:docMk/>
            <pc:sldMk cId="2962370649" sldId="263"/>
            <ac:spMk id="78" creationId="{AB0191C2-0E31-4921-9760-205FF8D25C3B}"/>
          </ac:spMkLst>
        </pc:spChg>
        <pc:spChg chg="del mod topLvl">
          <ac:chgData name="Barbara Albiger" userId="a779b745-c0b8-4bf8-b898-23465586e0b7" providerId="ADAL" clId="{F1290BE0-DF64-443C-A5D9-43444A659851}" dt="2023-03-09T09:43:20.020" v="522" actId="478"/>
          <ac:spMkLst>
            <pc:docMk/>
            <pc:sldMk cId="2962370649" sldId="263"/>
            <ac:spMk id="79" creationId="{E9519A43-6AF1-4637-8EDC-2CA5198DAA7A}"/>
          </ac:spMkLst>
        </pc:spChg>
        <pc:spChg chg="mod topLvl">
          <ac:chgData name="Barbara Albiger" userId="a779b745-c0b8-4bf8-b898-23465586e0b7" providerId="ADAL" clId="{F1290BE0-DF64-443C-A5D9-43444A659851}" dt="2023-03-09T09:44:20.261" v="532" actId="12788"/>
          <ac:spMkLst>
            <pc:docMk/>
            <pc:sldMk cId="2962370649" sldId="263"/>
            <ac:spMk id="80" creationId="{75EC0FE3-E5D5-4B7C-A994-7F92E1AFC986}"/>
          </ac:spMkLst>
        </pc:spChg>
        <pc:spChg chg="mod topLvl">
          <ac:chgData name="Barbara Albiger" userId="a779b745-c0b8-4bf8-b898-23465586e0b7" providerId="ADAL" clId="{F1290BE0-DF64-443C-A5D9-43444A659851}" dt="2023-03-09T09:44:31.297" v="534" actId="12788"/>
          <ac:spMkLst>
            <pc:docMk/>
            <pc:sldMk cId="2962370649" sldId="263"/>
            <ac:spMk id="81" creationId="{E5CE6235-827A-4FC2-9441-EBF89C628522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82" creationId="{4D3B9921-B9A3-7E63-C2DA-04F4A6CEA4FB}"/>
          </ac:spMkLst>
        </pc:spChg>
        <pc:spChg chg="del mod">
          <ac:chgData name="Barbara Albiger" userId="a779b745-c0b8-4bf8-b898-23465586e0b7" providerId="ADAL" clId="{F1290BE0-DF64-443C-A5D9-43444A659851}" dt="2023-03-09T09:35:04.123" v="260" actId="478"/>
          <ac:spMkLst>
            <pc:docMk/>
            <pc:sldMk cId="2962370649" sldId="263"/>
            <ac:spMk id="83" creationId="{0710750B-EB93-43BD-8B50-BE5BB7C210D1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84" creationId="{2327EDCC-F4D5-0C6F-1E91-BECBE108478A}"/>
          </ac:spMkLst>
        </pc:spChg>
        <pc:spChg chg="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85" creationId="{FFAB327C-7470-4B6C-AB52-F8D334E20D2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86" creationId="{984F1A2C-65D8-7092-CA22-4285F55102A8}"/>
          </ac:spMkLst>
        </pc:spChg>
        <pc:spChg chg="mod topLvl">
          <ac:chgData name="Barbara Albiger" userId="a779b745-c0b8-4bf8-b898-23465586e0b7" providerId="ADAL" clId="{F1290BE0-DF64-443C-A5D9-43444A659851}" dt="2023-03-09T09:42:34.610" v="515" actId="12788"/>
          <ac:spMkLst>
            <pc:docMk/>
            <pc:sldMk cId="2962370649" sldId="263"/>
            <ac:spMk id="87" creationId="{9F714166-86F8-469F-9301-4D24FE453EFE}"/>
          </ac:spMkLst>
        </pc:spChg>
        <pc:spChg chg="mod topLvl">
          <ac:chgData name="Barbara Albiger" userId="a779b745-c0b8-4bf8-b898-23465586e0b7" providerId="ADAL" clId="{F1290BE0-DF64-443C-A5D9-43444A659851}" dt="2023-03-09T09:42:34.610" v="515" actId="12788"/>
          <ac:spMkLst>
            <pc:docMk/>
            <pc:sldMk cId="2962370649" sldId="263"/>
            <ac:spMk id="88" creationId="{9388FA11-4F62-4B47-9E14-671A35EFAD4B}"/>
          </ac:spMkLst>
        </pc:spChg>
        <pc:spChg chg="mod topLvl">
          <ac:chgData name="Barbara Albiger" userId="a779b745-c0b8-4bf8-b898-23465586e0b7" providerId="ADAL" clId="{F1290BE0-DF64-443C-A5D9-43444A659851}" dt="2023-03-09T09:42:34.610" v="515" actId="12788"/>
          <ac:spMkLst>
            <pc:docMk/>
            <pc:sldMk cId="2962370649" sldId="263"/>
            <ac:spMk id="89" creationId="{9292A7C9-8F1B-460E-9E65-6E6BE414D2A8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90" creationId="{14CC36D4-A60A-49E4-8BB3-1CD2CD42DA78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91" creationId="{3E0C51B6-938B-4E5A-A5AC-8D24ACA1D2C3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92" creationId="{66957C35-43D2-4B46-BF93-D4BF528D14BC}"/>
          </ac:spMkLst>
        </pc:spChg>
        <pc:spChg chg="mod topLvl">
          <ac:chgData name="Barbara Albiger" userId="a779b745-c0b8-4bf8-b898-23465586e0b7" providerId="ADAL" clId="{F1290BE0-DF64-443C-A5D9-43444A659851}" dt="2023-03-09T09:44:20.261" v="532" actId="12788"/>
          <ac:spMkLst>
            <pc:docMk/>
            <pc:sldMk cId="2962370649" sldId="263"/>
            <ac:spMk id="93" creationId="{11F71CF0-8BCE-4570-84BA-A12B3E198798}"/>
          </ac:spMkLst>
        </pc:spChg>
        <pc:spChg chg="mod topLvl">
          <ac:chgData name="Barbara Albiger" userId="a779b745-c0b8-4bf8-b898-23465586e0b7" providerId="ADAL" clId="{F1290BE0-DF64-443C-A5D9-43444A659851}" dt="2023-03-09T09:44:20.261" v="532" actId="12788"/>
          <ac:spMkLst>
            <pc:docMk/>
            <pc:sldMk cId="2962370649" sldId="263"/>
            <ac:spMk id="94" creationId="{DEA67799-44E9-4C31-9346-DE02B7A4B392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95" creationId="{2857E6EC-C152-4E68-A934-1B4E600E80E1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96" creationId="{F305C54F-822F-4D2F-A39F-4313603D0F44}"/>
          </ac:spMkLst>
        </pc:spChg>
        <pc:spChg chg="mod topLvl">
          <ac:chgData name="Barbara Albiger" userId="a779b745-c0b8-4bf8-b898-23465586e0b7" providerId="ADAL" clId="{F1290BE0-DF64-443C-A5D9-43444A659851}" dt="2023-03-09T09:44:20.261" v="532" actId="12788"/>
          <ac:spMkLst>
            <pc:docMk/>
            <pc:sldMk cId="2962370649" sldId="263"/>
            <ac:spMk id="97" creationId="{E0AB25F4-F7A1-43FB-881B-F1ACF3FA1E4E}"/>
          </ac:spMkLst>
        </pc:spChg>
        <pc:spChg chg="mod topLvl">
          <ac:chgData name="Barbara Albiger" userId="a779b745-c0b8-4bf8-b898-23465586e0b7" providerId="ADAL" clId="{F1290BE0-DF64-443C-A5D9-43444A659851}" dt="2023-03-09T09:44:20.261" v="532" actId="12788"/>
          <ac:spMkLst>
            <pc:docMk/>
            <pc:sldMk cId="2962370649" sldId="263"/>
            <ac:spMk id="98" creationId="{5AC8928C-2442-4196-94C9-C8ABD4E195D1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99" creationId="{F27BB974-E80C-4CE2-9911-941280601B5B}"/>
          </ac:spMkLst>
        </pc:spChg>
        <pc:spChg chg="del mod topLvl">
          <ac:chgData name="Barbara Albiger" userId="a779b745-c0b8-4bf8-b898-23465586e0b7" providerId="ADAL" clId="{F1290BE0-DF64-443C-A5D9-43444A659851}" dt="2023-03-09T09:17:28.631" v="21" actId="478"/>
          <ac:spMkLst>
            <pc:docMk/>
            <pc:sldMk cId="2962370649" sldId="263"/>
            <ac:spMk id="100" creationId="{250314A8-B6F2-40EA-B0B2-8F3E138A58D2}"/>
          </ac:spMkLst>
        </pc:spChg>
        <pc:spChg chg="mod topLvl">
          <ac:chgData name="Barbara Albiger" userId="a779b745-c0b8-4bf8-b898-23465586e0b7" providerId="ADAL" clId="{F1290BE0-DF64-443C-A5D9-43444A659851}" dt="2023-03-09T09:44:31.297" v="534" actId="12788"/>
          <ac:spMkLst>
            <pc:docMk/>
            <pc:sldMk cId="2962370649" sldId="263"/>
            <ac:spMk id="101" creationId="{A23C99FF-E1D5-4196-A0CC-A19F37521EE0}"/>
          </ac:spMkLst>
        </pc:spChg>
        <pc:spChg chg="mod topLvl">
          <ac:chgData name="Barbara Albiger" userId="a779b745-c0b8-4bf8-b898-23465586e0b7" providerId="ADAL" clId="{F1290BE0-DF64-443C-A5D9-43444A659851}" dt="2023-03-09T09:44:31.297" v="534" actId="12788"/>
          <ac:spMkLst>
            <pc:docMk/>
            <pc:sldMk cId="2962370649" sldId="263"/>
            <ac:spMk id="102" creationId="{43F98F1E-D8F3-4E3F-A332-4F2F0F869E09}"/>
          </ac:spMkLst>
        </pc:spChg>
        <pc:spChg chg="mod topLvl">
          <ac:chgData name="Barbara Albiger" userId="a779b745-c0b8-4bf8-b898-23465586e0b7" providerId="ADAL" clId="{F1290BE0-DF64-443C-A5D9-43444A659851}" dt="2023-03-09T09:42:06.797" v="513" actId="12788"/>
          <ac:spMkLst>
            <pc:docMk/>
            <pc:sldMk cId="2962370649" sldId="263"/>
            <ac:spMk id="103" creationId="{43766CD7-1D38-48F7-B2E3-4E01D9B232F1}"/>
          </ac:spMkLst>
        </pc:spChg>
        <pc:spChg chg="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104" creationId="{0BB88ECC-9321-3DB2-C098-0E7205A0028B}"/>
          </ac:spMkLst>
        </pc:spChg>
        <pc:spChg chg="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105" creationId="{82CDA3FC-1009-4E06-BC79-7CDF4E3A8022}"/>
          </ac:spMkLst>
        </pc:spChg>
        <pc:spChg chg="mod topLvl">
          <ac:chgData name="Barbara Albiger" userId="a779b745-c0b8-4bf8-b898-23465586e0b7" providerId="ADAL" clId="{F1290BE0-DF64-443C-A5D9-43444A659851}" dt="2023-03-09T09:39:20.938" v="409" actId="2711"/>
          <ac:spMkLst>
            <pc:docMk/>
            <pc:sldMk cId="2962370649" sldId="263"/>
            <ac:spMk id="107" creationId="{706549C4-8C90-4E88-8F63-ED7648ED3561}"/>
          </ac:spMkLst>
        </pc:spChg>
        <pc:spChg chg="mod topLvl">
          <ac:chgData name="Barbara Albiger" userId="a779b745-c0b8-4bf8-b898-23465586e0b7" providerId="ADAL" clId="{F1290BE0-DF64-443C-A5D9-43444A659851}" dt="2023-03-09T09:39:01.830" v="406" actId="165"/>
          <ac:spMkLst>
            <pc:docMk/>
            <pc:sldMk cId="2962370649" sldId="263"/>
            <ac:spMk id="108" creationId="{2950461A-BBEE-4631-8CBA-4F4A6BEA7C9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09" creationId="{A033C3C3-8228-7BC6-7240-A9370360BC3C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10" creationId="{8FBE6708-7441-236C-84B7-2FDF1CF4B244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11" creationId="{6C16E95E-3161-7281-921F-E315979EAEB3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3" creationId="{C79B9298-A990-AEA1-2FB7-9485B0F17E21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4" creationId="{95228618-E6DE-BDA5-2BF7-321E62958512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5" creationId="{0518CC2F-2138-B6E8-6C27-47BAA5A81C4A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6" creationId="{A4CB23F1-0D23-1A1F-1CE7-F15BA811B80F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7" creationId="{83BF93B5-8046-5C46-5E8D-7BB468A6C0CE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8" creationId="{2A2381AE-5E96-0571-0B0B-878D40C73FE2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29" creationId="{1C17B6FE-3FAC-A067-0495-A6EA4B82C68D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0" creationId="{261F911F-B68E-90BF-B950-661217DB9D41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1" creationId="{20A96C2D-CF67-6F26-1612-B92CDB29A556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2" creationId="{9CDD1DF9-3083-FD1E-2B9F-E5FF3F088BDE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3" creationId="{C8DCED61-94EA-CBAD-A8AA-17129A64E594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4" creationId="{D819F653-66BE-6414-1ED9-1032C3D96125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5" creationId="{BBF3F64F-7742-9084-5781-F0CCB107D6B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6" creationId="{DDF5F847-2241-C411-BE3D-4F2378FC84B2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37" creationId="{B509B63E-4AD9-3001-C807-ADB017C13B1F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2" creationId="{50BB783C-9662-5783-E718-08A4BCF41F0D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3" creationId="{FDCF0E3C-5993-C90C-82D2-1B4F8FD852C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4" creationId="{79878EB0-F6BA-2953-78D0-F1156B8E1BA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5" creationId="{D46D16F9-6586-D4FA-2BCB-56DB1B70B7A1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6" creationId="{C2E40D3D-E41C-C02B-E3CA-46047F983125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7" creationId="{797BE4E3-774B-BDC2-4460-5C5E2533A64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8" creationId="{57A6B474-3249-E986-DA77-303DF7DCE22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49" creationId="{FD4E660F-36EA-1ED0-CA4E-9D9EBA2BBD8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0" creationId="{BA637140-7047-4AFC-CDA2-B01F2292C046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1" creationId="{431421C8-8D59-69FE-DD6C-DFB401E17C7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2" creationId="{E50602B6-963F-6980-4699-BBB0E13139F8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3" creationId="{861502AC-7A28-B35F-5405-F535863A7E49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4" creationId="{37105F82-F6D2-D051-ADC4-DD6F4CDCD95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5" creationId="{6BB66CD8-5463-1ADF-C461-8050366CB34F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6" creationId="{12706C03-F1DB-ECE6-39FE-AD3E595D080C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7" creationId="{12B139FB-FEF4-60B7-9A00-C36E9E8C2906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8" creationId="{C60F6A82-7E81-F73B-F301-73298C27A6BD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59" creationId="{09F4DF98-4CC3-7527-6E3C-37DAE0961003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0" creationId="{0E6CF891-C530-A1E4-CFC5-37F6C3C8F095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1" creationId="{98FB2DC1-1609-0D87-8D2E-313135AF5F46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2" creationId="{BAEBC226-8A7E-E0EF-4BC5-A45FF204197F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3" creationId="{93A441FD-A969-2FDD-F2AE-70642E83EBB5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4" creationId="{B8E30D7E-9939-E1D2-2780-5F5D4E9DECB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5" creationId="{03CCF7D1-02C1-4BC4-630A-A53418E21C86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6" creationId="{B4A1A125-BF76-4484-4167-0EC68364CEC3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7" creationId="{AE92F4AF-BEBF-ADDA-E6D9-7567C8137ED7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8" creationId="{A2F389E1-6693-1532-DA5E-12E5268C3B7A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69" creationId="{91C10287-F7A5-F7A2-A83A-6F4B6036BC5A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0" creationId="{8DFEBD24-BDFF-827D-4AA0-4222BDBA7A4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2" creationId="{5A3C1E9A-6E20-846D-3218-290F1F50EC7F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3" creationId="{63943CFC-19F6-BA72-8E0F-EC8B7D5375CD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4" creationId="{570C9F86-F963-FA17-F076-B42F8D789BA8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5" creationId="{68B36950-C308-575E-5FA1-8F127B7ED97B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6" creationId="{07A9C48E-1ABE-BC34-CBC5-B9BA55E09F23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7" creationId="{1D5C5E7C-1CF2-A395-0003-82CC39AA774C}"/>
          </ac:spMkLst>
        </pc:spChg>
        <pc:spChg chg="mod">
          <ac:chgData name="Barbara Albiger" userId="a779b745-c0b8-4bf8-b898-23465586e0b7" providerId="ADAL" clId="{F1290BE0-DF64-443C-A5D9-43444A659851}" dt="2023-03-09T09:35:08.960" v="262"/>
          <ac:spMkLst>
            <pc:docMk/>
            <pc:sldMk cId="2962370649" sldId="263"/>
            <ac:spMk id="178" creationId="{3F336B9A-E64C-942E-6A5F-7F9E54C8E6D5}"/>
          </ac:spMkLst>
        </pc:spChg>
        <pc:spChg chg="add 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179" creationId="{C69E64C3-9BFC-BB16-EB2F-47181E8FE06D}"/>
          </ac:spMkLst>
        </pc:spChg>
        <pc:spChg chg="add 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180" creationId="{167A4433-4A0B-7AB2-168A-A345D64D0C5E}"/>
          </ac:spMkLst>
        </pc:spChg>
        <pc:spChg chg="add mod topLvl">
          <ac:chgData name="Barbara Albiger" userId="a779b745-c0b8-4bf8-b898-23465586e0b7" providerId="ADAL" clId="{F1290BE0-DF64-443C-A5D9-43444A659851}" dt="2023-03-09T09:42:18.902" v="514" actId="12788"/>
          <ac:spMkLst>
            <pc:docMk/>
            <pc:sldMk cId="2962370649" sldId="263"/>
            <ac:spMk id="181" creationId="{3473A35E-8AFE-6B77-4962-02CE118501E1}"/>
          </ac:spMkLst>
        </pc:spChg>
        <pc:spChg chg="add mod">
          <ac:chgData name="Barbara Albiger" userId="a779b745-c0b8-4bf8-b898-23465586e0b7" providerId="ADAL" clId="{F1290BE0-DF64-443C-A5D9-43444A659851}" dt="2023-03-09T09:43:27.485" v="524" actId="1076"/>
          <ac:spMkLst>
            <pc:docMk/>
            <pc:sldMk cId="2962370649" sldId="263"/>
            <ac:spMk id="184" creationId="{05389DE0-B1CA-F545-39E7-9D8AABB3D08D}"/>
          </ac:spMkLst>
        </pc:spChg>
        <pc:spChg chg="add mod">
          <ac:chgData name="Barbara Albiger" userId="a779b745-c0b8-4bf8-b898-23465586e0b7" providerId="ADAL" clId="{F1290BE0-DF64-443C-A5D9-43444A659851}" dt="2023-03-09T09:43:48.822" v="528" actId="1076"/>
          <ac:spMkLst>
            <pc:docMk/>
            <pc:sldMk cId="2962370649" sldId="263"/>
            <ac:spMk id="185" creationId="{F11C9298-E229-8D64-C2AC-0ECA0D7EE0CB}"/>
          </ac:spMkLst>
        </pc:spChg>
        <pc:spChg chg="add mod">
          <ac:chgData name="Barbara Albiger" userId="a779b745-c0b8-4bf8-b898-23465586e0b7" providerId="ADAL" clId="{F1290BE0-DF64-443C-A5D9-43444A659851}" dt="2023-03-09T09:44:20.261" v="532" actId="12788"/>
          <ac:spMkLst>
            <pc:docMk/>
            <pc:sldMk cId="2962370649" sldId="263"/>
            <ac:spMk id="186" creationId="{1A63C21B-C4A3-D752-8763-5D50B60E9439}"/>
          </ac:spMkLst>
        </pc:spChg>
        <pc:grpChg chg="del mod topLvl">
          <ac:chgData name="Barbara Albiger" userId="a779b745-c0b8-4bf8-b898-23465586e0b7" providerId="ADAL" clId="{F1290BE0-DF64-443C-A5D9-43444A659851}" dt="2023-03-09T09:39:01.830" v="406" actId="165"/>
          <ac:grpSpMkLst>
            <pc:docMk/>
            <pc:sldMk cId="2962370649" sldId="263"/>
            <ac:grpSpMk id="2" creationId="{65C09688-27CD-64EA-D083-7A5762AD3D31}"/>
          </ac:grpSpMkLst>
        </pc:grpChg>
        <pc:grpChg chg="del mod">
          <ac:chgData name="Barbara Albiger" userId="a779b745-c0b8-4bf8-b898-23465586e0b7" providerId="ADAL" clId="{F1290BE0-DF64-443C-A5D9-43444A659851}" dt="2023-03-09T09:17:28.631" v="21" actId="478"/>
          <ac:grpSpMkLst>
            <pc:docMk/>
            <pc:sldMk cId="2962370649" sldId="263"/>
            <ac:grpSpMk id="4" creationId="{6D8E90D1-73CC-88FD-6003-E423B96554E5}"/>
          </ac:grpSpMkLst>
        </pc:grpChg>
        <pc:grpChg chg="add mod">
          <ac:chgData name="Barbara Albiger" userId="a779b745-c0b8-4bf8-b898-23465586e0b7" providerId="ADAL" clId="{F1290BE0-DF64-443C-A5D9-43444A659851}" dt="2023-03-09T09:35:08.960" v="262"/>
          <ac:grpSpMkLst>
            <pc:docMk/>
            <pc:sldMk cId="2962370649" sldId="263"/>
            <ac:grpSpMk id="13" creationId="{9DCB01DF-D493-0198-BFCC-2D11EDDE0AEE}"/>
          </ac:grpSpMkLst>
        </pc:grpChg>
        <pc:picChg chg="add del mod modCrop">
          <ac:chgData name="Barbara Albiger" userId="a779b745-c0b8-4bf8-b898-23465586e0b7" providerId="ADAL" clId="{F1290BE0-DF64-443C-A5D9-43444A659851}" dt="2023-03-09T09:38:00.042" v="399" actId="21"/>
          <ac:picMkLst>
            <pc:docMk/>
            <pc:sldMk cId="2962370649" sldId="263"/>
            <ac:picMk id="183" creationId="{01BAF78F-58E2-2F58-BFD0-12DC44CE7A18}"/>
          </ac:picMkLst>
        </pc:pic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3" creationId="{03809ED7-2A97-407E-AB38-37E2DBE94CDD}"/>
          </ac:cxnSpMkLst>
        </pc:cxnChg>
        <pc:cxnChg chg="mod topLvl">
          <ac:chgData name="Barbara Albiger" userId="a779b745-c0b8-4bf8-b898-23465586e0b7" providerId="ADAL" clId="{F1290BE0-DF64-443C-A5D9-43444A659851}" dt="2023-03-09T09:41:51.495" v="512" actId="12788"/>
          <ac:cxnSpMkLst>
            <pc:docMk/>
            <pc:sldMk cId="2962370649" sldId="263"/>
            <ac:cxnSpMk id="11" creationId="{1CA9CE63-B56D-44C2-9A31-D90257A107B9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4" creationId="{A39991DD-1CB6-34ED-F85A-7014C782EAD1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5" creationId="{9CCBA200-F617-2E3B-980A-5934856E1D27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6" creationId="{ECF8D15A-6776-97B4-66A2-319456009DF0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7" creationId="{A5F99023-DBED-D59E-4CE0-7DEB28915715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8" creationId="{C3066FF0-0B32-D863-EC44-C586409E5684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9" creationId="{0EFDF8DE-71B4-2E62-1DAC-8128FB2BE768}"/>
          </ac:cxnSpMkLst>
        </pc:cxnChg>
        <pc:cxnChg chg="mod topLvl">
          <ac:chgData name="Barbara Albiger" userId="a779b745-c0b8-4bf8-b898-23465586e0b7" providerId="ADAL" clId="{F1290BE0-DF64-443C-A5D9-43444A659851}" dt="2023-03-09T09:42:06.797" v="513" actId="12788"/>
          <ac:cxnSpMkLst>
            <pc:docMk/>
            <pc:sldMk cId="2962370649" sldId="263"/>
            <ac:cxnSpMk id="22" creationId="{B16568F8-70AE-4E03-A354-B0B06D2BC616}"/>
          </ac:cxnSpMkLst>
        </pc:cxnChg>
        <pc:cxnChg chg="mod topLvl">
          <ac:chgData name="Barbara Albiger" userId="a779b745-c0b8-4bf8-b898-23465586e0b7" providerId="ADAL" clId="{F1290BE0-DF64-443C-A5D9-43444A659851}" dt="2023-03-09T09:42:34.610" v="515" actId="12788"/>
          <ac:cxnSpMkLst>
            <pc:docMk/>
            <pc:sldMk cId="2962370649" sldId="263"/>
            <ac:cxnSpMk id="23" creationId="{08F54A16-AA24-42A5-87B0-B88ADDCA6DE5}"/>
          </ac:cxnSpMkLst>
        </pc:cxnChg>
        <pc:cxnChg chg="mod topLvl">
          <ac:chgData name="Barbara Albiger" userId="a779b745-c0b8-4bf8-b898-23465586e0b7" providerId="ADAL" clId="{F1290BE0-DF64-443C-A5D9-43444A659851}" dt="2023-03-09T09:44:20.261" v="532" actId="12788"/>
          <ac:cxnSpMkLst>
            <pc:docMk/>
            <pc:sldMk cId="2962370649" sldId="263"/>
            <ac:cxnSpMk id="24" creationId="{5433F172-89C7-4BB0-B578-86E5FDE7CBBF}"/>
          </ac:cxnSpMkLst>
        </pc:cxnChg>
        <pc:cxnChg chg="mod topLvl">
          <ac:chgData name="Barbara Albiger" userId="a779b745-c0b8-4bf8-b898-23465586e0b7" providerId="ADAL" clId="{F1290BE0-DF64-443C-A5D9-43444A659851}" dt="2023-03-09T09:44:31.297" v="534" actId="12788"/>
          <ac:cxnSpMkLst>
            <pc:docMk/>
            <pc:sldMk cId="2962370649" sldId="263"/>
            <ac:cxnSpMk id="25" creationId="{6EF3A789-34B9-4E92-855D-E11025CD32E8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38" creationId="{B35F72C5-42B7-4CE1-B18F-7D88D685E3C5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39" creationId="{84E85338-ABA7-4ADB-A88B-3D6C391352EA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0" creationId="{7B6A911E-34E9-410B-AA7A-F8EDA14AA610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1" creationId="{79E7213D-43F3-4DCC-BB25-E038011886F5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2" creationId="{5EF37F8B-CF3A-496B-ACE6-C66CF4CF2E0B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3" creationId="{BD410874-F0D1-474F-BF00-5D7C4F9DA9BD}"/>
          </ac:cxnSpMkLst>
        </pc:cxnChg>
        <pc:cxnChg chg="mod topLvl">
          <ac:chgData name="Barbara Albiger" userId="a779b745-c0b8-4bf8-b898-23465586e0b7" providerId="ADAL" clId="{F1290BE0-DF64-443C-A5D9-43444A659851}" dt="2023-03-09T09:44:21.332" v="533" actId="1076"/>
          <ac:cxnSpMkLst>
            <pc:docMk/>
            <pc:sldMk cId="2962370649" sldId="263"/>
            <ac:cxnSpMk id="44" creationId="{60B2AA01-C2CB-4622-A11A-9748BC9D5AD6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5" creationId="{23FB716D-26D5-43FB-A05B-4C771F7167A7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6" creationId="{7F6306DD-8727-4A90-8B32-DCD1CFA130D2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7" creationId="{A103CE12-CBBC-4BD7-AB92-8724DC9542D3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48" creationId="{CF0784EA-0BFB-41A3-BF1F-16876493B192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66" creationId="{0C22ADCC-AE72-4069-95A3-A42727B4FBD5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67" creationId="{D0CD57E8-E17A-46F2-A688-A5FB0EF40EAE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68" creationId="{53D338DE-38E7-4D1C-A53C-B951F87E47E9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69" creationId="{0AA28E45-3C11-4D82-BE58-72DBD141CAA3}"/>
          </ac:cxnSpMkLst>
        </pc:cxnChg>
        <pc:cxnChg chg="mod topLvl">
          <ac:chgData name="Barbara Albiger" userId="a779b745-c0b8-4bf8-b898-23465586e0b7" providerId="ADAL" clId="{F1290BE0-DF64-443C-A5D9-43444A659851}" dt="2023-03-09T09:39:01.830" v="406" actId="165"/>
          <ac:cxnSpMkLst>
            <pc:docMk/>
            <pc:sldMk cId="2962370649" sldId="263"/>
            <ac:cxnSpMk id="106" creationId="{994FADA6-6808-4767-816F-B85EEE8F5706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2" creationId="{FF155B76-3F2E-832E-428B-A4FF343E8A2D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3" creationId="{F3CA63C5-F4B8-1F78-6C7F-D7FFFAE26161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4" creationId="{6C9086F6-D924-D246-A360-3B5B56658592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5" creationId="{C8DD14B5-E611-B457-D9B7-362F720A8222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6" creationId="{4D7BD05A-5EEF-F90A-BEAF-5DA134D041C3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7" creationId="{F932F9F6-80AB-5AF4-C61F-96C2E1734187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8" creationId="{B5A87884-B10E-A095-5BAA-CA5235C872DA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19" creationId="{D106C786-A80D-FCEE-E5E9-0AE256D8A204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20" creationId="{0DA586FC-0EFD-F6BF-2C31-C0AA4C9AB837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21" creationId="{B4E90370-4FAA-C455-7DEE-8CECDF887446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22" creationId="{1578AF6E-2C64-5CF1-4D16-B7550680F338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38" creationId="{83C6F2D7-F3B7-C72A-24AA-488D3AEB3365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39" creationId="{5C256B03-009D-AE71-661B-42A3D80BD59F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40" creationId="{7ECE2D88-11D1-1B92-C991-44BAE19CA1FD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41" creationId="{49784589-70C6-A2D6-F0CC-C2121836DB20}"/>
          </ac:cxnSpMkLst>
        </pc:cxnChg>
        <pc:cxnChg chg="mod">
          <ac:chgData name="Barbara Albiger" userId="a779b745-c0b8-4bf8-b898-23465586e0b7" providerId="ADAL" clId="{F1290BE0-DF64-443C-A5D9-43444A659851}" dt="2023-03-09T09:35:08.960" v="262"/>
          <ac:cxnSpMkLst>
            <pc:docMk/>
            <pc:sldMk cId="2962370649" sldId="263"/>
            <ac:cxnSpMk id="171" creationId="{B6FE87A8-1144-6A55-0679-78774F5C361A}"/>
          </ac:cxnSpMkLst>
        </pc:cxnChg>
      </pc:sldChg>
    </pc:docChg>
  </pc:docChgLst>
  <pc:docChgLst>
    <pc:chgData name="Barbara Albiger" userId="S::barbara.albiger@ecdc.europa.eu::a779b745-c0b8-4bf8-b898-23465586e0b7" providerId="AD" clId="Web-{6233661D-E22D-39C8-5E10-3AE1BA441B2E}"/>
    <pc:docChg chg="modSld">
      <pc:chgData name="Barbara Albiger" userId="S::barbara.albiger@ecdc.europa.eu::a779b745-c0b8-4bf8-b898-23465586e0b7" providerId="AD" clId="Web-{6233661D-E22D-39C8-5E10-3AE1BA441B2E}" dt="2023-03-09T09:16:09.057" v="68"/>
      <pc:docMkLst>
        <pc:docMk/>
      </pc:docMkLst>
      <pc:sldChg chg="modSp">
        <pc:chgData name="Barbara Albiger" userId="S::barbara.albiger@ecdc.europa.eu::a779b745-c0b8-4bf8-b898-23465586e0b7" providerId="AD" clId="Web-{6233661D-E22D-39C8-5E10-3AE1BA441B2E}" dt="2023-03-09T09:10:16.146" v="4" actId="20577"/>
        <pc:sldMkLst>
          <pc:docMk/>
          <pc:sldMk cId="2460784402" sldId="262"/>
        </pc:sldMkLst>
        <pc:spChg chg="mod">
          <ac:chgData name="Barbara Albiger" userId="S::barbara.albiger@ecdc.europa.eu::a779b745-c0b8-4bf8-b898-23465586e0b7" providerId="AD" clId="Web-{6233661D-E22D-39C8-5E10-3AE1BA441B2E}" dt="2023-03-09T09:10:16.146" v="4" actId="20577"/>
          <ac:spMkLst>
            <pc:docMk/>
            <pc:sldMk cId="2460784402" sldId="262"/>
            <ac:spMk id="7" creationId="{00000000-0000-0000-0000-000000000000}"/>
          </ac:spMkLst>
        </pc:spChg>
      </pc:sldChg>
      <pc:sldChg chg="addSp delSp modSp">
        <pc:chgData name="Barbara Albiger" userId="S::barbara.albiger@ecdc.europa.eu::a779b745-c0b8-4bf8-b898-23465586e0b7" providerId="AD" clId="Web-{6233661D-E22D-39C8-5E10-3AE1BA441B2E}" dt="2023-03-09T09:16:09.057" v="68"/>
        <pc:sldMkLst>
          <pc:docMk/>
          <pc:sldMk cId="2962370649" sldId="263"/>
        </pc:sldMkLst>
        <pc:spChg chg="add del">
          <ac:chgData name="Barbara Albiger" userId="S::barbara.albiger@ecdc.europa.eu::a779b745-c0b8-4bf8-b898-23465586e0b7" providerId="AD" clId="Web-{6233661D-E22D-39C8-5E10-3AE1BA441B2E}" dt="2023-03-09T09:15:52.775" v="66"/>
          <ac:spMkLst>
            <pc:docMk/>
            <pc:sldMk cId="2962370649" sldId="263"/>
            <ac:spMk id="8" creationId="{97A8CC06-FBF9-F5A9-7AAD-404B9C1A51A8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3:24.086" v="18" actId="20577"/>
          <ac:spMkLst>
            <pc:docMk/>
            <pc:sldMk cId="2962370649" sldId="263"/>
            <ac:spMk id="62" creationId="{DE6FFBC9-D2D3-4726-AEFC-5D4C967CEC53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0:49.240" v="7" actId="14100"/>
          <ac:spMkLst>
            <pc:docMk/>
            <pc:sldMk cId="2962370649" sldId="263"/>
            <ac:spMk id="83" creationId="{0710750B-EB93-43BD-8B50-BE5BB7C210D1}"/>
          </ac:spMkLst>
        </pc:spChg>
        <pc:spChg chg="del">
          <ac:chgData name="Barbara Albiger" userId="S::barbara.albiger@ecdc.europa.eu::a779b745-c0b8-4bf8-b898-23465586e0b7" providerId="AD" clId="Web-{6233661D-E22D-39C8-5E10-3AE1BA441B2E}" dt="2023-03-09T09:10:36.958" v="5"/>
          <ac:spMkLst>
            <pc:docMk/>
            <pc:sldMk cId="2962370649" sldId="263"/>
            <ac:spMk id="84" creationId="{014435C5-4390-4860-96DC-A112DA1FFED6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3:33.102" v="19" actId="14100"/>
          <ac:spMkLst>
            <pc:docMk/>
            <pc:sldMk cId="2962370649" sldId="263"/>
            <ac:spMk id="85" creationId="{FFAB327C-7470-4B6C-AB52-F8D334E20D27}"/>
          </ac:spMkLst>
        </pc:spChg>
        <pc:spChg chg="del mod">
          <ac:chgData name="Barbara Albiger" userId="S::barbara.albiger@ecdc.europa.eu::a779b745-c0b8-4bf8-b898-23465586e0b7" providerId="AD" clId="Web-{6233661D-E22D-39C8-5E10-3AE1BA441B2E}" dt="2023-03-09T09:13:06.632" v="10"/>
          <ac:spMkLst>
            <pc:docMk/>
            <pc:sldMk cId="2962370649" sldId="263"/>
            <ac:spMk id="86" creationId="{CDBD79EE-0856-41B7-863D-FA9337C86D59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4:56.681" v="43" actId="20577"/>
          <ac:spMkLst>
            <pc:docMk/>
            <pc:sldMk cId="2962370649" sldId="263"/>
            <ac:spMk id="87" creationId="{9F714166-86F8-469F-9301-4D24FE453EFE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5:33.541" v="61" actId="20577"/>
          <ac:spMkLst>
            <pc:docMk/>
            <pc:sldMk cId="2962370649" sldId="263"/>
            <ac:spMk id="101" creationId="{A23C99FF-E1D5-4196-A0CC-A19F37521EE0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5:48.150" v="64" actId="14100"/>
          <ac:spMkLst>
            <pc:docMk/>
            <pc:sldMk cId="2962370649" sldId="263"/>
            <ac:spMk id="102" creationId="{43F98F1E-D8F3-4E3F-A332-4F2F0F869E09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5:25.212" v="51" actId="20577"/>
          <ac:spMkLst>
            <pc:docMk/>
            <pc:sldMk cId="2962370649" sldId="263"/>
            <ac:spMk id="103" creationId="{43766CD7-1D38-48F7-B2E3-4E01D9B232F1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4:03.586" v="23" actId="14100"/>
          <ac:spMkLst>
            <pc:docMk/>
            <pc:sldMk cId="2962370649" sldId="263"/>
            <ac:spMk id="105" creationId="{82CDA3FC-1009-4E06-BC79-7CDF4E3A8022}"/>
          </ac:spMkLst>
        </pc:spChg>
        <pc:spChg chg="mod">
          <ac:chgData name="Barbara Albiger" userId="S::barbara.albiger@ecdc.europa.eu::a779b745-c0b8-4bf8-b898-23465586e0b7" providerId="AD" clId="Web-{6233661D-E22D-39C8-5E10-3AE1BA441B2E}" dt="2023-03-09T09:14:13.399" v="25" actId="1076"/>
          <ac:spMkLst>
            <pc:docMk/>
            <pc:sldMk cId="2962370649" sldId="263"/>
            <ac:spMk id="107" creationId="{706549C4-8C90-4E88-8F63-ED7648ED3561}"/>
          </ac:spMkLst>
        </pc:spChg>
        <pc:grpChg chg="add del">
          <ac:chgData name="Barbara Albiger" userId="S::barbara.albiger@ecdc.europa.eu::a779b745-c0b8-4bf8-b898-23465586e0b7" providerId="AD" clId="Web-{6233661D-E22D-39C8-5E10-3AE1BA441B2E}" dt="2023-03-09T09:16:09.057" v="68"/>
          <ac:grpSpMkLst>
            <pc:docMk/>
            <pc:sldMk cId="2962370649" sldId="263"/>
            <ac:grpSpMk id="9" creationId="{1B24179F-6694-07AC-30DB-CD8E427DDF64}"/>
          </ac:grpSpMkLst>
        </pc:grp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3" creationId="{BD6F32AF-6F39-7654-512E-1FE25CE45DF6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4" creationId="{13791DA2-0790-B4DC-0313-9FADC151A134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5" creationId="{79673C67-83BF-0642-FF93-7268E119EC13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6" creationId="{BEDDDD49-DDDB-9924-31B7-1546DA3313CC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7" creationId="{97A25C85-E088-366E-BCF8-BA22D14976F1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8" creationId="{85330020-24A2-B4A6-82A4-12C54ABC6AD3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3" creationId="{B83D6F8E-AFAA-BEF8-D307-0CF2D69406D1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4" creationId="{56914506-76FF-3AA8-6DC2-8BAF994E452A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5" creationId="{75E07477-19C2-7A02-7459-F77B203522D0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6" creationId="{2C3F9B31-81E1-B303-36F9-137E41096E10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7" creationId="{E1271649-F55D-0259-89AE-292205071077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8" creationId="{DED0D239-1A33-2AFD-EA17-C7947AD7BE37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19" creationId="{B631F903-A00D-3EC9-E127-0ADC25FF0C55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20" creationId="{44BEED7C-D0C2-0D27-DB19-D37DAD4C9242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21" creationId="{15B584DD-BE4B-CB55-CEE5-B827DF1AFD42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22" creationId="{8CE5B402-9B4B-475F-4CA1-4266C1C69197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23" creationId="{DC31B0BF-B38A-11E6-F873-54C4C7B222B6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39" creationId="{298C1F66-3529-2427-4439-D0D69E4A82E3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40" creationId="{D7457BE7-BF03-AA5E-16D6-2211980567F6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41" creationId="{B81B12BB-6047-B2DC-DE2F-2CFBFBDD2D16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42" creationId="{AA34E1E9-62E2-3534-AD5E-8C4C36170D04}"/>
          </ac:cxnSpMkLst>
        </pc:cxnChg>
        <pc:cxnChg chg="mod">
          <ac:chgData name="Barbara Albiger" userId="S::barbara.albiger@ecdc.europa.eu::a779b745-c0b8-4bf8-b898-23465586e0b7" providerId="AD" clId="Web-{6233661D-E22D-39C8-5E10-3AE1BA441B2E}" dt="2023-03-09T09:16:09.057" v="68"/>
          <ac:cxnSpMkLst>
            <pc:docMk/>
            <pc:sldMk cId="2962370649" sldId="263"/>
            <ac:cxnSpMk id="173" creationId="{28421749-0919-5A56-EE64-BFCBA6973B93}"/>
          </ac:cxnSpMkLst>
        </pc:cxnChg>
      </pc:sldChg>
    </pc:docChg>
  </pc:docChgLst>
  <pc:docChgLst>
    <pc:chgData clId="Web-{6233661D-E22D-39C8-5E10-3AE1BA441B2E}"/>
    <pc:docChg chg="modSld">
      <pc:chgData name="" userId="" providerId="" clId="Web-{6233661D-E22D-39C8-5E10-3AE1BA441B2E}" dt="2023-03-09T09:10:05.552" v="1" actId="20577"/>
      <pc:docMkLst>
        <pc:docMk/>
      </pc:docMkLst>
      <pc:sldChg chg="modSp">
        <pc:chgData name="" userId="" providerId="" clId="Web-{6233661D-E22D-39C8-5E10-3AE1BA441B2E}" dt="2023-03-09T09:10:05.552" v="1" actId="20577"/>
        <pc:sldMkLst>
          <pc:docMk/>
          <pc:sldMk cId="2460784402" sldId="262"/>
        </pc:sldMkLst>
        <pc:spChg chg="mod">
          <ac:chgData name="" userId="" providerId="" clId="Web-{6233661D-E22D-39C8-5E10-3AE1BA441B2E}" dt="2023-03-09T09:10:05.552" v="1" actId="20577"/>
          <ac:spMkLst>
            <pc:docMk/>
            <pc:sldMk cId="2460784402" sldId="262"/>
            <ac:spMk id="7" creationId="{00000000-0000-0000-0000-000000000000}"/>
          </ac:spMkLst>
        </pc:spChg>
      </pc:sldChg>
    </pc:docChg>
  </pc:docChgLst>
  <pc:docChgLst>
    <pc:chgData name="Barbara Albiger" userId="a779b745-c0b8-4bf8-b898-23465586e0b7" providerId="ADAL" clId="{EF70FF4B-2535-4ED4-B137-3379971CDC5C}"/>
    <pc:docChg chg="modSld">
      <pc:chgData name="Barbara Albiger" userId="a779b745-c0b8-4bf8-b898-23465586e0b7" providerId="ADAL" clId="{EF70FF4B-2535-4ED4-B137-3379971CDC5C}" dt="2023-02-07T15:18:44.568" v="22" actId="1076"/>
      <pc:docMkLst>
        <pc:docMk/>
      </pc:docMkLst>
      <pc:sldChg chg="modSp mod">
        <pc:chgData name="Barbara Albiger" userId="a779b745-c0b8-4bf8-b898-23465586e0b7" providerId="ADAL" clId="{EF70FF4B-2535-4ED4-B137-3379971CDC5C}" dt="2023-02-07T15:18:44.568" v="22" actId="1076"/>
        <pc:sldMkLst>
          <pc:docMk/>
          <pc:sldMk cId="2962370649" sldId="263"/>
        </pc:sldMkLst>
        <pc:spChg chg="mod">
          <ac:chgData name="Barbara Albiger" userId="a779b745-c0b8-4bf8-b898-23465586e0b7" providerId="ADAL" clId="{EF70FF4B-2535-4ED4-B137-3379971CDC5C}" dt="2023-02-07T15:18:38.746" v="21" actId="1076"/>
          <ac:spMkLst>
            <pc:docMk/>
            <pc:sldMk cId="2962370649" sldId="263"/>
            <ac:spMk id="77" creationId="{91456264-35E5-4ECE-AD3F-F8E165581A43}"/>
          </ac:spMkLst>
        </pc:spChg>
        <pc:spChg chg="mod">
          <ac:chgData name="Barbara Albiger" userId="a779b745-c0b8-4bf8-b898-23465586e0b7" providerId="ADAL" clId="{EF70FF4B-2535-4ED4-B137-3379971CDC5C}" dt="2023-02-07T15:18:44.568" v="22" actId="1076"/>
          <ac:spMkLst>
            <pc:docMk/>
            <pc:sldMk cId="2962370649" sldId="263"/>
            <ac:spMk id="84" creationId="{014435C5-4390-4860-96DC-A112DA1FFED6}"/>
          </ac:spMkLst>
        </pc:spChg>
        <pc:spChg chg="mod">
          <ac:chgData name="Barbara Albiger" userId="a779b745-c0b8-4bf8-b898-23465586e0b7" providerId="ADAL" clId="{EF70FF4B-2535-4ED4-B137-3379971CDC5C}" dt="2023-02-07T15:18:16.272" v="19" actId="14100"/>
          <ac:spMkLst>
            <pc:docMk/>
            <pc:sldMk cId="2962370649" sldId="263"/>
            <ac:spMk id="85" creationId="{FFAB327C-7470-4B6C-AB52-F8D334E20D27}"/>
          </ac:spMkLst>
        </pc:spChg>
        <pc:spChg chg="mod">
          <ac:chgData name="Barbara Albiger" userId="a779b745-c0b8-4bf8-b898-23465586e0b7" providerId="ADAL" clId="{EF70FF4B-2535-4ED4-B137-3379971CDC5C}" dt="2023-02-07T15:18:08.157" v="18" actId="14100"/>
          <ac:spMkLst>
            <pc:docMk/>
            <pc:sldMk cId="2962370649" sldId="263"/>
            <ac:spMk id="86" creationId="{CDBD79EE-0856-41B7-863D-FA9337C86D59}"/>
          </ac:spMkLst>
        </pc:spChg>
        <pc:spChg chg="mod">
          <ac:chgData name="Barbara Albiger" userId="a779b745-c0b8-4bf8-b898-23465586e0b7" providerId="ADAL" clId="{EF70FF4B-2535-4ED4-B137-3379971CDC5C}" dt="2023-02-07T15:17:39.950" v="0" actId="1076"/>
          <ac:spMkLst>
            <pc:docMk/>
            <pc:sldMk cId="2962370649" sldId="263"/>
            <ac:spMk id="105" creationId="{82CDA3FC-1009-4E06-BC79-7CDF4E3A8022}"/>
          </ac:spMkLst>
        </pc:spChg>
        <pc:spChg chg="mod">
          <ac:chgData name="Barbara Albiger" userId="a779b745-c0b8-4bf8-b898-23465586e0b7" providerId="ADAL" clId="{EF70FF4B-2535-4ED4-B137-3379971CDC5C}" dt="2023-02-07T15:17:52.428" v="5" actId="1076"/>
          <ac:spMkLst>
            <pc:docMk/>
            <pc:sldMk cId="2962370649" sldId="263"/>
            <ac:spMk id="107" creationId="{706549C4-8C90-4E88-8F63-ED7648ED3561}"/>
          </ac:spMkLst>
        </pc:spChg>
      </pc:sldChg>
    </pc:docChg>
  </pc:docChgLst>
  <pc:docChgLst>
    <pc:chgData name="Barbara Albiger" userId="a779b745-c0b8-4bf8-b898-23465586e0b7" providerId="ADAL" clId="{7C164533-E88B-4FD5-A170-77508AE68A9E}"/>
    <pc:docChg chg="modSld">
      <pc:chgData name="Barbara Albiger" userId="a779b745-c0b8-4bf8-b898-23465586e0b7" providerId="ADAL" clId="{7C164533-E88B-4FD5-A170-77508AE68A9E}" dt="2023-03-10T12:44:41.264" v="10" actId="164"/>
      <pc:docMkLst>
        <pc:docMk/>
      </pc:docMkLst>
      <pc:sldChg chg="addSp modSp mod">
        <pc:chgData name="Barbara Albiger" userId="a779b745-c0b8-4bf8-b898-23465586e0b7" providerId="ADAL" clId="{7C164533-E88B-4FD5-A170-77508AE68A9E}" dt="2023-03-10T12:44:41.264" v="10" actId="164"/>
        <pc:sldMkLst>
          <pc:docMk/>
          <pc:sldMk cId="2962370649" sldId="263"/>
        </pc:sldMkLst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" creationId="{6E4F78DF-0BC7-BCF1-3530-4B5FFBEC0D8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" creationId="{68D4F13E-2BC6-37E0-5FE4-672FA1FC020D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" creationId="{1F7815A0-2BB6-3F09-79FC-1AF8529363A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26" creationId="{04901537-543F-47FA-BA48-1ED379EB82D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27" creationId="{2FCA1E08-8380-49F5-AC8F-7B497E267965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28" creationId="{AC59CA83-2CFE-4D44-97FC-DC8866B39B9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29" creationId="{3F61234D-01A4-4E5B-9499-68EA33CD58A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0" creationId="{AC3280AD-5893-4AF4-9804-06F82117BAF0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1" creationId="{F108EF42-13B5-4860-9E19-C8DF8EEF7A0D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2" creationId="{51F6BC54-B390-4D10-B9B0-4E0E552C808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3" creationId="{AE6777DC-B659-44E7-A1FA-19F8DD71D759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4" creationId="{AB909679-8B9A-4134-B918-3F76A27CE4E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5" creationId="{872CCD3F-6BEF-4467-A9E8-458503020255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36" creationId="{8C07A044-432F-423D-9C9B-86BFC10ACEBB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49" creationId="{57AC32C4-8998-407F-802C-6D725A7F7EF9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0" creationId="{175EDCB4-F13B-495B-BCEE-A76FCF57815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1" creationId="{22DF29B4-1490-4DDA-9E94-6C5748892AF9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2" creationId="{D9233041-B9A0-4D5C-8EB9-673C9C1227CD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3" creationId="{1D49E446-A1B0-42AC-8EAB-A6FE78DE13F7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4" creationId="{666E9BD8-E8E9-477A-B3A6-DF1D42639BDA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5" creationId="{2A340E21-9C25-41B1-A2F6-0E24EDD08A42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6" creationId="{E7E9C171-D32B-4EE0-ABB2-96B7F4093955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7" creationId="{590F7B06-7FBC-4F6F-8356-DF8F303BEF29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8" creationId="{99CD50A7-78CC-4F50-B232-EB258A00591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59" creationId="{6F814191-E295-417A-94EB-3787229B8DB8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60" creationId="{987644F2-790E-4291-A399-077F757D6B4C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61" creationId="{0012E764-C49E-4D4B-A716-BF6A12339F7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62" creationId="{DE6FFBC9-D2D3-4726-AEFC-5D4C967CEC53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63" creationId="{6453BACB-5873-4D49-AEE5-9C537FAA6243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0" creationId="{976017F3-589D-4A8F-A1C1-720802C91C82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1" creationId="{36632492-2361-4738-8F9C-C7F411710D3C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2" creationId="{F6F0A488-740D-41E1-B24F-0B0A2838C98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3" creationId="{0B0123A5-0844-496E-BE56-48DC96FF48A8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4" creationId="{C30E3E8D-B065-4D4D-9382-A4B351B6F62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5" creationId="{0391798F-1031-4453-AAA3-2E3991EC375C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6" creationId="{7F5C88DA-2DBF-4136-BB24-1E8D0E551B2C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77" creationId="{91456264-35E5-4ECE-AD3F-F8E165581A43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0" creationId="{75EC0FE3-E5D5-4B7C-A994-7F92E1AFC986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1" creationId="{E5CE6235-827A-4FC2-9441-EBF89C628522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5" creationId="{FFAB327C-7470-4B6C-AB52-F8D334E20D27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7" creationId="{9F714166-86F8-469F-9301-4D24FE453EFE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8" creationId="{9388FA11-4F62-4B47-9E14-671A35EFAD4B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89" creationId="{9292A7C9-8F1B-460E-9E65-6E6BE414D2A8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0" creationId="{14CC36D4-A60A-49E4-8BB3-1CD2CD42DA78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1" creationId="{3E0C51B6-938B-4E5A-A5AC-8D24ACA1D2C3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2" creationId="{66957C35-43D2-4B46-BF93-D4BF528D14BC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3" creationId="{11F71CF0-8BCE-4570-84BA-A12B3E198798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4" creationId="{DEA67799-44E9-4C31-9346-DE02B7A4B392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5" creationId="{2857E6EC-C152-4E68-A934-1B4E600E80E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6" creationId="{F305C54F-822F-4D2F-A39F-4313603D0F44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7" creationId="{E0AB25F4-F7A1-43FB-881B-F1ACF3FA1E4E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8" creationId="{5AC8928C-2442-4196-94C9-C8ABD4E195D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99" creationId="{F27BB974-E80C-4CE2-9911-941280601B5B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1" creationId="{A23C99FF-E1D5-4196-A0CC-A19F37521EE0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2" creationId="{43F98F1E-D8F3-4E3F-A332-4F2F0F869E09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3" creationId="{43766CD7-1D38-48F7-B2E3-4E01D9B232F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4" creationId="{0BB88ECC-9321-3DB2-C098-0E7205A0028B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5" creationId="{82CDA3FC-1009-4E06-BC79-7CDF4E3A8022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7" creationId="{706549C4-8C90-4E88-8F63-ED7648ED356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08" creationId="{2950461A-BBEE-4631-8CBA-4F4A6BEA7C97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79" creationId="{C69E64C3-9BFC-BB16-EB2F-47181E8FE06D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80" creationId="{167A4433-4A0B-7AB2-168A-A345D64D0C5E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81" creationId="{3473A35E-8AFE-6B77-4962-02CE118501E1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84" creationId="{05389DE0-B1CA-F545-39E7-9D8AABB3D08D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85" creationId="{F11C9298-E229-8D64-C2AC-0ECA0D7EE0CB}"/>
          </ac:spMkLst>
        </pc:spChg>
        <pc:spChg chg="mod">
          <ac:chgData name="Barbara Albiger" userId="a779b745-c0b8-4bf8-b898-23465586e0b7" providerId="ADAL" clId="{7C164533-E88B-4FD5-A170-77508AE68A9E}" dt="2023-03-10T12:44:41.264" v="10" actId="164"/>
          <ac:spMkLst>
            <pc:docMk/>
            <pc:sldMk cId="2962370649" sldId="263"/>
            <ac:spMk id="186" creationId="{1A63C21B-C4A3-D752-8763-5D50B60E9439}"/>
          </ac:spMkLst>
        </pc:spChg>
        <pc:grpChg chg="add mod">
          <ac:chgData name="Barbara Albiger" userId="a779b745-c0b8-4bf8-b898-23465586e0b7" providerId="ADAL" clId="{7C164533-E88B-4FD5-A170-77508AE68A9E}" dt="2023-03-10T12:44:41.264" v="10" actId="164"/>
          <ac:grpSpMkLst>
            <pc:docMk/>
            <pc:sldMk cId="2962370649" sldId="263"/>
            <ac:grpSpMk id="2" creationId="{B43ABB99-04D0-FB09-BF03-80443E15153F}"/>
          </ac:grpSpMkLst>
        </pc:grp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3" creationId="{03809ED7-2A97-407E-AB38-37E2DBE94CDD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11" creationId="{1CA9CE63-B56D-44C2-9A31-D90257A107B9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22" creationId="{B16568F8-70AE-4E03-A354-B0B06D2BC616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23" creationId="{08F54A16-AA24-42A5-87B0-B88ADDCA6DE5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24" creationId="{5433F172-89C7-4BB0-B578-86E5FDE7CBBF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25" creationId="{6EF3A789-34B9-4E92-855D-E11025CD32E8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38" creationId="{B35F72C5-42B7-4CE1-B18F-7D88D685E3C5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39" creationId="{84E85338-ABA7-4ADB-A88B-3D6C391352EA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0" creationId="{7B6A911E-34E9-410B-AA7A-F8EDA14AA610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1" creationId="{79E7213D-43F3-4DCC-BB25-E038011886F5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2" creationId="{5EF37F8B-CF3A-496B-ACE6-C66CF4CF2E0B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3" creationId="{BD410874-F0D1-474F-BF00-5D7C4F9DA9BD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4" creationId="{60B2AA01-C2CB-4622-A11A-9748BC9D5AD6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5" creationId="{23FB716D-26D5-43FB-A05B-4C771F7167A7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6" creationId="{7F6306DD-8727-4A90-8B32-DCD1CFA130D2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7" creationId="{A103CE12-CBBC-4BD7-AB92-8724DC9542D3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48" creationId="{CF0784EA-0BFB-41A3-BF1F-16876493B192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66" creationId="{0C22ADCC-AE72-4069-95A3-A42727B4FBD5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67" creationId="{D0CD57E8-E17A-46F2-A688-A5FB0EF40EAE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68" creationId="{53D338DE-38E7-4D1C-A53C-B951F87E47E9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69" creationId="{0AA28E45-3C11-4D82-BE58-72DBD141CAA3}"/>
          </ac:cxnSpMkLst>
        </pc:cxnChg>
        <pc:cxnChg chg="mod">
          <ac:chgData name="Barbara Albiger" userId="a779b745-c0b8-4bf8-b898-23465586e0b7" providerId="ADAL" clId="{7C164533-E88B-4FD5-A170-77508AE68A9E}" dt="2023-03-10T12:44:41.264" v="10" actId="164"/>
          <ac:cxnSpMkLst>
            <pc:docMk/>
            <pc:sldMk cId="2962370649" sldId="263"/>
            <ac:cxnSpMk id="106" creationId="{994FADA6-6808-4767-816F-B85EEE8F570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04A2D-F1A1-9F54-AA2F-BE74C1C5A4A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3870913"/>
            <a:ext cx="10800000" cy="1794912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Programme-at-a-Glance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ESCMID-EUCIC-ESCV Observers visit, Stockholm, 16-20 October 2023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739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Barbara Albiger</a:t>
            </a:r>
          </a:p>
        </p:txBody>
      </p:sp>
    </p:spTree>
    <p:extLst>
      <p:ext uri="{BB962C8B-B14F-4D97-AF65-F5344CB8AC3E}">
        <p14:creationId xmlns:p14="http://schemas.microsoft.com/office/powerpoint/2010/main" val="246078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3ABB99-04D0-FB09-BF03-80443E15153F}"/>
              </a:ext>
            </a:extLst>
          </p:cNvPr>
          <p:cNvGrpSpPr/>
          <p:nvPr/>
        </p:nvGrpSpPr>
        <p:grpSpPr>
          <a:xfrm>
            <a:off x="66020" y="428367"/>
            <a:ext cx="11228695" cy="6412300"/>
            <a:chOff x="66020" y="428367"/>
            <a:chExt cx="11228695" cy="64123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3809ED7-2A97-407E-AB38-37E2DBE94CDD}"/>
                </a:ext>
              </a:extLst>
            </p:cNvPr>
            <p:cNvCxnSpPr>
              <a:cxnSpLocks/>
            </p:cNvCxnSpPr>
            <p:nvPr/>
          </p:nvCxnSpPr>
          <p:spPr>
            <a:xfrm>
              <a:off x="159249" y="1411764"/>
              <a:ext cx="76028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A9CE63-B56D-44C2-9A31-D90257A10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47359" y="1411764"/>
              <a:ext cx="19240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6568F8-70AE-4E03-A354-B0B06D2BC616}"/>
                </a:ext>
              </a:extLst>
            </p:cNvPr>
            <p:cNvCxnSpPr>
              <a:cxnSpLocks/>
            </p:cNvCxnSpPr>
            <p:nvPr/>
          </p:nvCxnSpPr>
          <p:spPr>
            <a:xfrm>
              <a:off x="3070112" y="1411764"/>
              <a:ext cx="19240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8F54A16-AA24-42A5-87B0-B88ADDCA6DE5}"/>
                </a:ext>
              </a:extLst>
            </p:cNvPr>
            <p:cNvCxnSpPr>
              <a:cxnSpLocks/>
            </p:cNvCxnSpPr>
            <p:nvPr/>
          </p:nvCxnSpPr>
          <p:spPr>
            <a:xfrm>
              <a:off x="5137636" y="1411764"/>
              <a:ext cx="19240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33F172-89C7-4BB0-B578-86E5FDE7CBBF}"/>
                </a:ext>
              </a:extLst>
            </p:cNvPr>
            <p:cNvCxnSpPr>
              <a:cxnSpLocks/>
            </p:cNvCxnSpPr>
            <p:nvPr/>
          </p:nvCxnSpPr>
          <p:spPr>
            <a:xfrm>
              <a:off x="7199152" y="1411764"/>
              <a:ext cx="19240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F3A789-34B9-4E92-855D-E11025CD32E8}"/>
                </a:ext>
              </a:extLst>
            </p:cNvPr>
            <p:cNvCxnSpPr>
              <a:cxnSpLocks/>
            </p:cNvCxnSpPr>
            <p:nvPr/>
          </p:nvCxnSpPr>
          <p:spPr>
            <a:xfrm>
              <a:off x="9300465" y="1417686"/>
              <a:ext cx="192405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901537-543F-47FA-BA48-1ED379EB82D6}"/>
                </a:ext>
              </a:extLst>
            </p:cNvPr>
            <p:cNvSpPr txBox="1"/>
            <p:nvPr/>
          </p:nvSpPr>
          <p:spPr>
            <a:xfrm>
              <a:off x="92027" y="1079388"/>
              <a:ext cx="8156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Time / Day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CA1E08-8380-49F5-AC8F-7B497E267965}"/>
                </a:ext>
              </a:extLst>
            </p:cNvPr>
            <p:cNvSpPr txBox="1"/>
            <p:nvPr/>
          </p:nvSpPr>
          <p:spPr>
            <a:xfrm>
              <a:off x="948112" y="1079388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16 Oct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59CA83-2CFE-4D44-97FC-DC8866B39B91}"/>
                </a:ext>
              </a:extLst>
            </p:cNvPr>
            <p:cNvSpPr txBox="1"/>
            <p:nvPr/>
          </p:nvSpPr>
          <p:spPr>
            <a:xfrm>
              <a:off x="2959100" y="1079388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17 Oct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61234D-01A4-4E5B-9499-68EA33CD58A6}"/>
                </a:ext>
              </a:extLst>
            </p:cNvPr>
            <p:cNvSpPr txBox="1"/>
            <p:nvPr/>
          </p:nvSpPr>
          <p:spPr>
            <a:xfrm>
              <a:off x="5067948" y="1079388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18 Oct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3280AD-5893-4AF4-9804-06F82117BAF0}"/>
                </a:ext>
              </a:extLst>
            </p:cNvPr>
            <p:cNvSpPr txBox="1"/>
            <p:nvPr/>
          </p:nvSpPr>
          <p:spPr>
            <a:xfrm>
              <a:off x="7110868" y="1079388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19 Oct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08EF42-13B5-4860-9E19-C8DF8EEF7A0D}"/>
                </a:ext>
              </a:extLst>
            </p:cNvPr>
            <p:cNvSpPr txBox="1"/>
            <p:nvPr/>
          </p:nvSpPr>
          <p:spPr>
            <a:xfrm>
              <a:off x="9142569" y="1079388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20 Oct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F6BC54-B390-4D10-B9B0-4E0E552C8081}"/>
                </a:ext>
              </a:extLst>
            </p:cNvPr>
            <p:cNvSpPr txBox="1"/>
            <p:nvPr/>
          </p:nvSpPr>
          <p:spPr>
            <a:xfrm>
              <a:off x="2339423" y="1079388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Monday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6777DC-B659-44E7-A1FA-19F8DD71D759}"/>
                </a:ext>
              </a:extLst>
            </p:cNvPr>
            <p:cNvSpPr txBox="1"/>
            <p:nvPr/>
          </p:nvSpPr>
          <p:spPr>
            <a:xfrm>
              <a:off x="4363169" y="1079388"/>
              <a:ext cx="688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Tuesday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909679-8B9A-4134-B918-3F76A27CE4E6}"/>
                </a:ext>
              </a:extLst>
            </p:cNvPr>
            <p:cNvSpPr txBox="1"/>
            <p:nvPr/>
          </p:nvSpPr>
          <p:spPr>
            <a:xfrm>
              <a:off x="6226267" y="1079388"/>
              <a:ext cx="884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Wednesday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2CCD3F-6BEF-4467-A9E8-458503020255}"/>
                </a:ext>
              </a:extLst>
            </p:cNvPr>
            <p:cNvSpPr txBox="1"/>
            <p:nvPr/>
          </p:nvSpPr>
          <p:spPr>
            <a:xfrm>
              <a:off x="8422631" y="1079388"/>
              <a:ext cx="753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Thursday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07A044-432F-423D-9C9B-86BFC10ACEBB}"/>
                </a:ext>
              </a:extLst>
            </p:cNvPr>
            <p:cNvSpPr txBox="1"/>
            <p:nvPr/>
          </p:nvSpPr>
          <p:spPr>
            <a:xfrm>
              <a:off x="10730137" y="1079388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Friday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5F72C5-42B7-4CE1-B18F-7D88D685E3C5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1870248"/>
              <a:ext cx="1101992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E85338-ABA7-4ADB-A88B-3D6C391352EA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6027798"/>
              <a:ext cx="1101992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6A911E-34E9-410B-AA7A-F8EDA14AA610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3364086"/>
              <a:ext cx="1101992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9E7213D-43F3-4DCC-BB25-E038011886F5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2143298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EF37F8B-CF3A-496B-ACE6-C66CF4CF2E0B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2416348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D410874-F0D1-474F-BF00-5D7C4F9DA9BD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2689398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B2AA01-C2CB-4622-A11A-9748BC9D5AD6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3900203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3FB716D-26D5-43FB-A05B-4C771F7167A7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4232448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F6306DD-8727-4A90-8B32-DCD1CFA130D2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2961372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03CE12-CBBC-4BD7-AB92-8724DC9542D3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3656785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F0784EA-0BFB-41A3-BF1F-16876493B192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4559583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AC32C4-8998-407F-802C-6D725A7F7EF9}"/>
                </a:ext>
              </a:extLst>
            </p:cNvPr>
            <p:cNvSpPr txBox="1"/>
            <p:nvPr/>
          </p:nvSpPr>
          <p:spPr>
            <a:xfrm>
              <a:off x="66020" y="1581928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09:00-09:30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5EDCB4-F13B-495B-BCEE-A76FCF578156}"/>
                </a:ext>
              </a:extLst>
            </p:cNvPr>
            <p:cNvSpPr txBox="1"/>
            <p:nvPr/>
          </p:nvSpPr>
          <p:spPr>
            <a:xfrm>
              <a:off x="66020" y="1915303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09:30-10:30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DF29B4-1490-4DDA-9E94-6C5748892AF9}"/>
                </a:ext>
              </a:extLst>
            </p:cNvPr>
            <p:cNvSpPr txBox="1"/>
            <p:nvPr/>
          </p:nvSpPr>
          <p:spPr>
            <a:xfrm>
              <a:off x="69482" y="2185479"/>
              <a:ext cx="867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10:30-11:00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233041-B9A0-4D5C-8EB9-673C9C1227CD}"/>
                </a:ext>
              </a:extLst>
            </p:cNvPr>
            <p:cNvSpPr txBox="1"/>
            <p:nvPr/>
          </p:nvSpPr>
          <p:spPr>
            <a:xfrm>
              <a:off x="72945" y="2469851"/>
              <a:ext cx="860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11:00-11:30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D49E446-A1B0-42AC-8EAB-A6FE78DE13F7}"/>
                </a:ext>
              </a:extLst>
            </p:cNvPr>
            <p:cNvSpPr txBox="1"/>
            <p:nvPr/>
          </p:nvSpPr>
          <p:spPr>
            <a:xfrm>
              <a:off x="69482" y="2754223"/>
              <a:ext cx="8670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11:30-12:00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66E9BD8-E8E9-477A-B3A6-DF1D42639BDA}"/>
                </a:ext>
              </a:extLst>
            </p:cNvPr>
            <p:cNvSpPr txBox="1"/>
            <p:nvPr/>
          </p:nvSpPr>
          <p:spPr>
            <a:xfrm>
              <a:off x="66020" y="3111115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12:00-13:00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340E21-9C25-41B1-A2F6-0E24EDD08A42}"/>
                </a:ext>
              </a:extLst>
            </p:cNvPr>
            <p:cNvSpPr txBox="1"/>
            <p:nvPr/>
          </p:nvSpPr>
          <p:spPr>
            <a:xfrm>
              <a:off x="66020" y="3679735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13:30-14:00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E9C171-D32B-4EE0-ABB2-96B7F4093955}"/>
                </a:ext>
              </a:extLst>
            </p:cNvPr>
            <p:cNvSpPr txBox="1"/>
            <p:nvPr/>
          </p:nvSpPr>
          <p:spPr>
            <a:xfrm>
              <a:off x="66020" y="3411536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13:00-13:30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0F7B06-7FBC-4F6F-8356-DF8F303BEF29}"/>
                </a:ext>
              </a:extLst>
            </p:cNvPr>
            <p:cNvSpPr txBox="1"/>
            <p:nvPr/>
          </p:nvSpPr>
          <p:spPr>
            <a:xfrm>
              <a:off x="66020" y="3996260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14:00-14:30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CD50A7-78CC-4F50-B232-EB258A005911}"/>
                </a:ext>
              </a:extLst>
            </p:cNvPr>
            <p:cNvSpPr txBox="1"/>
            <p:nvPr/>
          </p:nvSpPr>
          <p:spPr>
            <a:xfrm>
              <a:off x="66020" y="4282584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14:30-15:00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814191-E295-417A-94EB-3787229B8DB8}"/>
                </a:ext>
              </a:extLst>
            </p:cNvPr>
            <p:cNvSpPr txBox="1"/>
            <p:nvPr/>
          </p:nvSpPr>
          <p:spPr>
            <a:xfrm>
              <a:off x="66020" y="4562919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15:00-15:30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87644F2-790E-4291-A399-077F757D6B4C}"/>
                </a:ext>
              </a:extLst>
            </p:cNvPr>
            <p:cNvSpPr txBox="1"/>
            <p:nvPr/>
          </p:nvSpPr>
          <p:spPr>
            <a:xfrm>
              <a:off x="66020" y="5129578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16:00-16:30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12E764-C49E-4D4B-A716-BF6A12339F71}"/>
                </a:ext>
              </a:extLst>
            </p:cNvPr>
            <p:cNvSpPr txBox="1"/>
            <p:nvPr/>
          </p:nvSpPr>
          <p:spPr>
            <a:xfrm>
              <a:off x="66020" y="4856930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15:30-16:00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6FFBC9-D2D3-4726-AEFC-5D4C967CEC53}"/>
                </a:ext>
              </a:extLst>
            </p:cNvPr>
            <p:cNvSpPr txBox="1"/>
            <p:nvPr/>
          </p:nvSpPr>
          <p:spPr>
            <a:xfrm>
              <a:off x="66020" y="5783268"/>
              <a:ext cx="873957" cy="27699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17:00-18:00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453BACB-5873-4D49-AEE5-9C537FAA6243}"/>
                </a:ext>
              </a:extLst>
            </p:cNvPr>
            <p:cNvSpPr txBox="1"/>
            <p:nvPr/>
          </p:nvSpPr>
          <p:spPr>
            <a:xfrm>
              <a:off x="66020" y="5399383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16:30-17:00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C22ADCC-AE72-4069-95A3-A42727B4FBD5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5129578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0CD57E8-E17A-46F2-A688-A5FB0EF40EAE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5406577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3D338DE-38E7-4D1C-A53C-B951F87E47E9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5680649"/>
              <a:ext cx="1101992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AA28E45-3C11-4D82-BE58-72DBD141CAA3}"/>
                </a:ext>
              </a:extLst>
            </p:cNvPr>
            <p:cNvCxnSpPr>
              <a:cxnSpLocks/>
            </p:cNvCxnSpPr>
            <p:nvPr/>
          </p:nvCxnSpPr>
          <p:spPr>
            <a:xfrm>
              <a:off x="151801" y="4864383"/>
              <a:ext cx="1101992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6017F3-589D-4A8F-A1C1-720802C91C82}"/>
                </a:ext>
              </a:extLst>
            </p:cNvPr>
            <p:cNvSpPr txBox="1"/>
            <p:nvPr/>
          </p:nvSpPr>
          <p:spPr>
            <a:xfrm>
              <a:off x="2143857" y="3070064"/>
              <a:ext cx="85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00B0F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Registration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6632492-2361-4738-8F9C-C7F411710D3C}"/>
                </a:ext>
              </a:extLst>
            </p:cNvPr>
            <p:cNvSpPr/>
            <p:nvPr/>
          </p:nvSpPr>
          <p:spPr>
            <a:xfrm>
              <a:off x="3791388" y="3103477"/>
              <a:ext cx="1206062" cy="24773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Lunch break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6F0A488-740D-41E1-B24F-0B0A2838C986}"/>
                </a:ext>
              </a:extLst>
            </p:cNvPr>
            <p:cNvSpPr/>
            <p:nvPr/>
          </p:nvSpPr>
          <p:spPr>
            <a:xfrm>
              <a:off x="7912538" y="3103477"/>
              <a:ext cx="1206062" cy="24773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Lunch break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B0123A5-0844-496E-BE56-48DC96FF48A8}"/>
                </a:ext>
              </a:extLst>
            </p:cNvPr>
            <p:cNvSpPr/>
            <p:nvPr/>
          </p:nvSpPr>
          <p:spPr>
            <a:xfrm>
              <a:off x="5851963" y="3103477"/>
              <a:ext cx="1206062" cy="24773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Lunch break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30E3E8D-B065-4D4D-9382-A4B351B6F626}"/>
                </a:ext>
              </a:extLst>
            </p:cNvPr>
            <p:cNvSpPr/>
            <p:nvPr/>
          </p:nvSpPr>
          <p:spPr>
            <a:xfrm>
              <a:off x="9911255" y="3088406"/>
              <a:ext cx="1270971" cy="2628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Lunch on the go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91798F-1031-4453-AAA3-2E3991EC375C}"/>
                </a:ext>
              </a:extLst>
            </p:cNvPr>
            <p:cNvSpPr txBox="1"/>
            <p:nvPr/>
          </p:nvSpPr>
          <p:spPr>
            <a:xfrm>
              <a:off x="3556687" y="4540198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5C88DA-2DBF-4136-BB24-1E8D0E551B2C}"/>
                </a:ext>
              </a:extLst>
            </p:cNvPr>
            <p:cNvSpPr txBox="1"/>
            <p:nvPr/>
          </p:nvSpPr>
          <p:spPr>
            <a:xfrm>
              <a:off x="3556687" y="2138697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1456264-35E5-4ECE-AD3F-F8E165581A43}"/>
                </a:ext>
              </a:extLst>
            </p:cNvPr>
            <p:cNvSpPr txBox="1"/>
            <p:nvPr/>
          </p:nvSpPr>
          <p:spPr>
            <a:xfrm>
              <a:off x="1533934" y="4558073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5EC0FE3-E5D5-4B7C-A994-7F92E1AFC986}"/>
                </a:ext>
              </a:extLst>
            </p:cNvPr>
            <p:cNvSpPr txBox="1"/>
            <p:nvPr/>
          </p:nvSpPr>
          <p:spPr>
            <a:xfrm>
              <a:off x="7685727" y="4578077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5CE6235-827A-4FC2-9441-EBF89C628522}"/>
                </a:ext>
              </a:extLst>
            </p:cNvPr>
            <p:cNvSpPr txBox="1"/>
            <p:nvPr/>
          </p:nvSpPr>
          <p:spPr>
            <a:xfrm>
              <a:off x="9787040" y="2132328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FAB327C-7470-4B6C-AB52-F8D334E20D27}"/>
                </a:ext>
              </a:extLst>
            </p:cNvPr>
            <p:cNvSpPr/>
            <p:nvPr/>
          </p:nvSpPr>
          <p:spPr>
            <a:xfrm>
              <a:off x="1047359" y="5166035"/>
              <a:ext cx="1924050" cy="838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Observers who &amp; why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714166-86F8-469F-9301-4D24FE453EFE}"/>
                </a:ext>
              </a:extLst>
            </p:cNvPr>
            <p:cNvSpPr/>
            <p:nvPr/>
          </p:nvSpPr>
          <p:spPr>
            <a:xfrm>
              <a:off x="5137636" y="1524983"/>
              <a:ext cx="1924050" cy="6073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Epidemic intelligence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388FA11-4F62-4B47-9E14-671A35EFAD4B}"/>
                </a:ext>
              </a:extLst>
            </p:cNvPr>
            <p:cNvSpPr/>
            <p:nvPr/>
          </p:nvSpPr>
          <p:spPr>
            <a:xfrm>
              <a:off x="5137636" y="2422782"/>
              <a:ext cx="1924050" cy="5209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Emergency operations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292A7C9-8F1B-460E-9E65-6E6BE414D2A8}"/>
                </a:ext>
              </a:extLst>
            </p:cNvPr>
            <p:cNvSpPr/>
            <p:nvPr/>
          </p:nvSpPr>
          <p:spPr>
            <a:xfrm>
              <a:off x="5137636" y="3408850"/>
              <a:ext cx="1924050" cy="1144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Rapid risk assessment: lecture and hands-on exercise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4CC36D4-A60A-49E4-8BB3-1CD2CD42DA78}"/>
                </a:ext>
              </a:extLst>
            </p:cNvPr>
            <p:cNvSpPr/>
            <p:nvPr/>
          </p:nvSpPr>
          <p:spPr>
            <a:xfrm>
              <a:off x="5186818" y="4897664"/>
              <a:ext cx="1924050" cy="5089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Rapid risk assessment: hands-on exercise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E0C51B6-938B-4E5A-A5AC-8D24ACA1D2C3}"/>
                </a:ext>
              </a:extLst>
            </p:cNvPr>
            <p:cNvSpPr/>
            <p:nvPr/>
          </p:nvSpPr>
          <p:spPr>
            <a:xfrm>
              <a:off x="3070112" y="3665738"/>
              <a:ext cx="1924050" cy="8958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Modelling for public health: lecture and hands-on exercise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6957C35-43D2-4B46-BF93-D4BF528D14BC}"/>
                </a:ext>
              </a:extLst>
            </p:cNvPr>
            <p:cNvSpPr/>
            <p:nvPr/>
          </p:nvSpPr>
          <p:spPr>
            <a:xfrm>
              <a:off x="3070112" y="4888139"/>
              <a:ext cx="1924050" cy="5089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Biostatistics for public health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1F71CF0-8BCE-4570-84BA-A12B3E198798}"/>
                </a:ext>
              </a:extLst>
            </p:cNvPr>
            <p:cNvSpPr/>
            <p:nvPr/>
          </p:nvSpPr>
          <p:spPr>
            <a:xfrm>
              <a:off x="7199152" y="3425639"/>
              <a:ext cx="1924050" cy="1144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Genomics for public health: lecture and hands-on exercise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EA67799-44E9-4C31-9346-DE02B7A4B392}"/>
                </a:ext>
              </a:extLst>
            </p:cNvPr>
            <p:cNvSpPr/>
            <p:nvPr/>
          </p:nvSpPr>
          <p:spPr>
            <a:xfrm>
              <a:off x="7199152" y="4894087"/>
              <a:ext cx="1924050" cy="792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Genomics for public health: hands-on exercise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7E6EC-C152-4E68-A934-1B4E600E80E1}"/>
                </a:ext>
              </a:extLst>
            </p:cNvPr>
            <p:cNvSpPr/>
            <p:nvPr/>
          </p:nvSpPr>
          <p:spPr>
            <a:xfrm>
              <a:off x="5186818" y="5427393"/>
              <a:ext cx="1924050" cy="277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Eurosurveillance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305C54F-822F-4D2F-A39F-4313603D0F44}"/>
                </a:ext>
              </a:extLst>
            </p:cNvPr>
            <p:cNvSpPr/>
            <p:nvPr/>
          </p:nvSpPr>
          <p:spPr>
            <a:xfrm>
              <a:off x="3070113" y="3397710"/>
              <a:ext cx="1916968" cy="24835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EPIET/EUPHEM program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0AB25F4-F7A1-43FB-881B-F1ACF3FA1E4E}"/>
                </a:ext>
              </a:extLst>
            </p:cNvPr>
            <p:cNvSpPr/>
            <p:nvPr/>
          </p:nvSpPr>
          <p:spPr>
            <a:xfrm>
              <a:off x="7199152" y="1520989"/>
              <a:ext cx="1924050" cy="6185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Antimicrobial resistance and healthcare –associated infections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AC8928C-2442-4196-94C9-C8ABD4E195D1}"/>
                </a:ext>
              </a:extLst>
            </p:cNvPr>
            <p:cNvSpPr/>
            <p:nvPr/>
          </p:nvSpPr>
          <p:spPr>
            <a:xfrm>
              <a:off x="7199152" y="2426534"/>
              <a:ext cx="1924050" cy="5289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Antimicrobial resistance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27BB974-E80C-4CE2-9911-941280601B5B}"/>
                </a:ext>
              </a:extLst>
            </p:cNvPr>
            <p:cNvSpPr/>
            <p:nvPr/>
          </p:nvSpPr>
          <p:spPr>
            <a:xfrm>
              <a:off x="3070112" y="1520989"/>
              <a:ext cx="1924050" cy="6124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Evidence-based public health (EBPH)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23C99FF-E1D5-4196-A0CC-A19F37521EE0}"/>
                </a:ext>
              </a:extLst>
            </p:cNvPr>
            <p:cNvSpPr/>
            <p:nvPr/>
          </p:nvSpPr>
          <p:spPr>
            <a:xfrm>
              <a:off x="9300465" y="1520989"/>
              <a:ext cx="1924050" cy="622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Respiratory viruses</a:t>
              </a:r>
              <a:endParaRPr lang="en-US" sz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3F98F1E-D8F3-4E3F-A332-4F2F0F869E09}"/>
                </a:ext>
              </a:extLst>
            </p:cNvPr>
            <p:cNvSpPr/>
            <p:nvPr/>
          </p:nvSpPr>
          <p:spPr>
            <a:xfrm>
              <a:off x="9300465" y="2424545"/>
              <a:ext cx="1924050" cy="2746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Foresight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2CDA3FC-1009-4E06-BC79-7CDF4E3A8022}"/>
                </a:ext>
              </a:extLst>
            </p:cNvPr>
            <p:cNvSpPr/>
            <p:nvPr/>
          </p:nvSpPr>
          <p:spPr>
            <a:xfrm>
              <a:off x="1049174" y="6078790"/>
              <a:ext cx="1920421" cy="49832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Observership dinner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4FADA6-6808-4767-816F-B85EEE8F5706}"/>
                </a:ext>
              </a:extLst>
            </p:cNvPr>
            <p:cNvCxnSpPr>
              <a:cxnSpLocks/>
            </p:cNvCxnSpPr>
            <p:nvPr/>
          </p:nvCxnSpPr>
          <p:spPr>
            <a:xfrm>
              <a:off x="92027" y="6840667"/>
              <a:ext cx="1101992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06549C4-8C90-4E88-8F63-ED7648ED3561}"/>
                </a:ext>
              </a:extLst>
            </p:cNvPr>
            <p:cNvSpPr txBox="1"/>
            <p:nvPr/>
          </p:nvSpPr>
          <p:spPr>
            <a:xfrm>
              <a:off x="68272" y="6198287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18:00-20:30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950461A-BBEE-4631-8CBA-4F4A6BEA7C97}"/>
                </a:ext>
              </a:extLst>
            </p:cNvPr>
            <p:cNvSpPr txBox="1"/>
            <p:nvPr/>
          </p:nvSpPr>
          <p:spPr>
            <a:xfrm>
              <a:off x="66020" y="428367"/>
              <a:ext cx="33570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Programme-at-a-Glance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3766CD7-1D38-48F7-B2E3-4E01D9B232F1}"/>
                </a:ext>
              </a:extLst>
            </p:cNvPr>
            <p:cNvSpPr/>
            <p:nvPr/>
          </p:nvSpPr>
          <p:spPr>
            <a:xfrm>
              <a:off x="3070112" y="5427393"/>
              <a:ext cx="1924050" cy="277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ESCAIDE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BB88ECC-9321-3DB2-C098-0E7205A0028B}"/>
                </a:ext>
              </a:extLst>
            </p:cNvPr>
            <p:cNvSpPr/>
            <p:nvPr/>
          </p:nvSpPr>
          <p:spPr>
            <a:xfrm>
              <a:off x="1047359" y="3395046"/>
              <a:ext cx="1924050" cy="21339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</a:rPr>
                <a:t>Opening by the Director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4F78DF-0BC7-BCF1-3530-4B5FFBEC0D81}"/>
                </a:ext>
              </a:extLst>
            </p:cNvPr>
            <p:cNvSpPr/>
            <p:nvPr/>
          </p:nvSpPr>
          <p:spPr>
            <a:xfrm>
              <a:off x="9300465" y="2713864"/>
              <a:ext cx="1924050" cy="26078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Closing by the Chief Scientist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D4F13E-2BC6-37E0-5FE4-672FA1FC020D}"/>
                </a:ext>
              </a:extLst>
            </p:cNvPr>
            <p:cNvSpPr/>
            <p:nvPr/>
          </p:nvSpPr>
          <p:spPr>
            <a:xfrm>
              <a:off x="3070112" y="2428022"/>
              <a:ext cx="1924050" cy="5253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EBPH hands-on exercise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7815A0-2BB6-3F09-79FC-1AF8529363A1}"/>
                </a:ext>
              </a:extLst>
            </p:cNvPr>
            <p:cNvSpPr/>
            <p:nvPr/>
          </p:nvSpPr>
          <p:spPr>
            <a:xfrm>
              <a:off x="1047359" y="4884200"/>
              <a:ext cx="1924050" cy="24537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Social sciences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69E64C3-9BFC-BB16-EB2F-47181E8FE06D}"/>
                </a:ext>
              </a:extLst>
            </p:cNvPr>
            <p:cNvSpPr/>
            <p:nvPr/>
          </p:nvSpPr>
          <p:spPr>
            <a:xfrm>
              <a:off x="1047359" y="3638099"/>
              <a:ext cx="1924050" cy="2789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European surveillance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167A4433-4A0B-7AB2-168A-A345D64D0C5E}"/>
                </a:ext>
              </a:extLst>
            </p:cNvPr>
            <p:cNvSpPr/>
            <p:nvPr/>
          </p:nvSpPr>
          <p:spPr>
            <a:xfrm>
              <a:off x="1047359" y="3935575"/>
              <a:ext cx="1924050" cy="2657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Public health microbiology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473A35E-8AFE-6B77-4962-02CE118501E1}"/>
                </a:ext>
              </a:extLst>
            </p:cNvPr>
            <p:cNvSpPr/>
            <p:nvPr/>
          </p:nvSpPr>
          <p:spPr>
            <a:xfrm>
              <a:off x="1047359" y="4219575"/>
              <a:ext cx="1924050" cy="3347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latin typeface="Arial Narrow" panose="020B0606020202030204" pitchFamily="34" charset="0"/>
                  <a:cs typeface="Arial" panose="020B0604020202020204" pitchFamily="34" charset="0"/>
                </a:rPr>
                <a:t>Preparedness and response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05389DE0-B1CA-F545-39E7-9D8AABB3D08D}"/>
                </a:ext>
              </a:extLst>
            </p:cNvPr>
            <p:cNvSpPr txBox="1"/>
            <p:nvPr/>
          </p:nvSpPr>
          <p:spPr>
            <a:xfrm>
              <a:off x="5620549" y="4592864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11C9298-E229-8D64-C2AC-0ECA0D7EE0CB}"/>
                </a:ext>
              </a:extLst>
            </p:cNvPr>
            <p:cNvSpPr txBox="1"/>
            <p:nvPr/>
          </p:nvSpPr>
          <p:spPr>
            <a:xfrm>
              <a:off x="5624210" y="2145143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A63C21B-C4A3-D752-8763-5D50B60E9439}"/>
                </a:ext>
              </a:extLst>
            </p:cNvPr>
            <p:cNvSpPr txBox="1"/>
            <p:nvPr/>
          </p:nvSpPr>
          <p:spPr>
            <a:xfrm>
              <a:off x="7685727" y="2143875"/>
              <a:ext cx="95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Coffee break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3706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4 - Copy.potx" id="{17D98BBD-48FA-4D80-9A55-A1935E07CB2B}" vid="{6C950942-4CA1-45AB-B304-D6B565DD9F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d844e80-7513-4d59-8106-40a8f6a315d3">
      <Terms xmlns="http://schemas.microsoft.com/office/infopath/2007/PartnerControls"/>
    </TaxKeywordTaxHTField>
    <TaxCatchAll xmlns="fe73b3f6-a427-4a99-886e-da32c6de835d">
      <Value>5</Value>
      <Value>4</Value>
      <Value>3</Value>
      <Value>2</Value>
      <Value>1</Value>
    </TaxCatchAll>
    <_dlc_DocIdUrl xmlns="ad844e80-7513-4d59-8106-40a8f6a315d3">
      <Url>https://ecdc365.sharepoint.com/teams/iorg_sms_spm/_layouts/15/DocIdRedir.aspx?ID=IORGSPM-1274259886-110203</Url>
      <Description>IORGSPM-1274259886-110203</Description>
    </_dlc_DocIdUrl>
    <_dlc_DocId xmlns="ad844e80-7513-4d59-8106-40a8f6a315d3">IORGSPM-1274259886-110203</_dlc_DocId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>Barbara Albiger</DisplayName>
        <AccountId>29</AccountId>
        <AccountType/>
      </UserInfo>
    </ECMX_OWNER>
    <kf1264ba1b22407abef15b09c01e8cf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38477d23-589a-40ae-a991-74fefe42694b</TermId>
        </TermInfo>
      </Terms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8f96f8ae-0cd4-4150-bc12-73d735ab7607</TermId>
        </TermInfo>
      </Terms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specified</TermName>
          <TermId xmlns="http://schemas.microsoft.com/office/infopath/2007/PartnerControls">91636e67-e07e-40d6-9961-6d9ef184420f</TermId>
        </TermInfo>
      </Terms>
    </na274824997947589a1bfdfb0b645b50>
    <ECMX_OPERATIONALID xmlns="4240f11c-4df2-4a37-9be1-bdf0d4dfc218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3AECC66855C73D45A0E96A8EB1E886CF" ma:contentTypeVersion="92" ma:contentTypeDescription="Create a new document." ma:contentTypeScope="" ma:versionID="21e477d3ee12094548153bf34e362ead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f2fd96a0-93cb-4cbb-ae71-b2592e69a3a8" targetNamespace="http://schemas.microsoft.com/office/2006/metadata/properties" ma:root="true" ma:fieldsID="e1a2852cdbb0884d86903d6544b99565" ns2:_="" ns3:_="" ns4:_="" ns5:_="">
    <xsd:import namespace="4240f11c-4df2-4a37-9be1-bdf0d4dfc218"/>
    <xsd:import namespace="fe73b3f6-a427-4a99-886e-da32c6de835d"/>
    <xsd:import namespace="ad844e80-7513-4d59-8106-40a8f6a315d3"/>
    <xsd:import namespace="f2fd96a0-93cb-4cbb-ae71-b2592e69a3a8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319cc74-d52a-42f3-8d41-c7787f9c6e43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319cc74-d52a-42f3-8d41-c7787f9c6e43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d96a0-93cb-4cbb-ae71-b2592e69a3a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DAC3F-47EA-491C-813B-E34B3F5D2E1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2FBEB1F-6570-4EAF-A577-0C59540362E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C7E693E-7FCD-4C5A-A028-804A8CDBB27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78B38C-6744-4843-A352-8FDFD3EEA0AD}">
  <ds:schemaRefs>
    <ds:schemaRef ds:uri="4240f11c-4df2-4a37-9be1-bdf0d4dfc21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fe73b3f6-a427-4a99-886e-da32c6de835d"/>
    <ds:schemaRef ds:uri="http://schemas.microsoft.com/office/infopath/2007/PartnerControls"/>
    <ds:schemaRef ds:uri="http://schemas.openxmlformats.org/package/2006/metadata/core-properties"/>
    <ds:schemaRef ds:uri="f2fd96a0-93cb-4cbb-ae71-b2592e69a3a8"/>
    <ds:schemaRef ds:uri="ad844e80-7513-4d59-8106-40a8f6a315d3"/>
  </ds:schemaRefs>
</ds:datastoreItem>
</file>

<file path=customXml/itemProps5.xml><?xml version="1.0" encoding="utf-8"?>
<ds:datastoreItem xmlns:ds="http://schemas.openxmlformats.org/officeDocument/2006/customXml" ds:itemID="{992D3BCA-378D-4762-B68B-724C3F0F9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ad844e80-7513-4d59-8106-40a8f6a315d3"/>
    <ds:schemaRef ds:uri="f2fd96a0-93cb-4cbb-ae71-b2592e69a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ECDC_presentation_16.9</Template>
  <TotalTime>2743</TotalTime>
  <Words>174</Words>
  <Application>Microsoft Office PowerPoint</Application>
  <PresentationFormat>Widescreen</PresentationFormat>
  <Paragraphs>70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Tahoma</vt:lpstr>
      <vt:lpstr>Theme_ECDC</vt:lpstr>
      <vt:lpstr>Programme-at-a-Glance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Espinosa</dc:creator>
  <cp:lastModifiedBy>Barbara Albiger</cp:lastModifiedBy>
  <cp:revision>295</cp:revision>
  <cp:lastPrinted>2019-08-14T15:00:44Z</cp:lastPrinted>
  <dcterms:created xsi:type="dcterms:W3CDTF">2018-10-09T12:09:56Z</dcterms:created>
  <dcterms:modified xsi:type="dcterms:W3CDTF">2023-03-10T12:44:47Z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0x010100EE95EE7DB3A482488E68FA4A7091999F003AECC66855C73D45A0E96A8EB1E886CF</vt:lpwstr>
  </property>
  <property fmtid="{D5CDD505-2E9C-101B-9397-08002B2CF9AE}" pid="3" name="_dlc_DocId">
    <vt:lpwstr>K2H7XUE7KNMN-8-940</vt:lpwstr>
  </property>
  <property fmtid="{D5CDD505-2E9C-101B-9397-08002B2CF9AE}" pid="4" name="_dlc_DocIdUrl">
    <vt:lpwstr>http://dms.ecdcnet.europa.eu/_layouts/15/DocIdRedir.aspx?ID=K2H7XUE7KNMN-8-940, K2H7XUE7KNMN-8-940</vt:lpwstr>
  </property>
  <property fmtid="{D5CDD505-2E9C-101B-9397-08002B2CF9AE}" pid="5" name="_dlc_DocIdItemGuid">
    <vt:lpwstr>6767bf89-ad01-442e-9b27-30993ee1529e</vt:lpwstr>
  </property>
  <property fmtid="{D5CDD505-2E9C-101B-9397-08002B2CF9AE}" pid="6" name="ECDC_Subject_does">
    <vt:lpwstr/>
  </property>
  <property fmtid="{D5CDD505-2E9C-101B-9397-08002B2CF9AE}" pid="7" name="TaxKeyword">
    <vt:lpwstr/>
  </property>
  <property fmtid="{D5CDD505-2E9C-101B-9397-08002B2CF9AE}" pid="8" name="DMS Product">
    <vt:lpwstr/>
  </property>
  <property fmtid="{D5CDD505-2E9C-101B-9397-08002B2CF9AE}" pid="9" name="Order">
    <vt:r8>94000</vt:r8>
  </property>
  <property fmtid="{D5CDD505-2E9C-101B-9397-08002B2CF9AE}" pid="10" name="ECDC_Target_audience">
    <vt:lpwstr/>
  </property>
  <property fmtid="{D5CDD505-2E9C-101B-9397-08002B2CF9AE}" pid="11" name="ECDC_DMS_Country">
    <vt:lpwstr/>
  </property>
  <property fmtid="{D5CDD505-2E9C-101B-9397-08002B2CF9AE}" pid="12" name="ECDC_DMS_Administrative_Document_Type">
    <vt:lpwstr>608;#Presentations|771af309-516d-4f07-977a-efd7f17987c1</vt:lpwstr>
  </property>
  <property fmtid="{D5CDD505-2E9C-101B-9397-08002B2CF9AE}" pid="13" name="ECDC_DMS_RestrictedAccess">
    <vt:lpwstr/>
  </property>
  <property fmtid="{D5CDD505-2E9C-101B-9397-08002B2CF9AE}" pid="14" name="ECDC_DMS_MIS_Activity_code">
    <vt:lpwstr/>
  </property>
  <property fmtid="{D5CDD505-2E9C-101B-9397-08002B2CF9AE}" pid="15" name="ECDC_DMS_Organigramme">
    <vt:lpwstr/>
  </property>
  <property fmtid="{D5CDD505-2E9C-101B-9397-08002B2CF9AE}" pid="16" name="Meeting Code">
    <vt:lpwstr/>
  </property>
  <property fmtid="{D5CDD505-2E9C-101B-9397-08002B2CF9AE}" pid="17" name="ECDC_DMS_Project">
    <vt:lpwstr/>
  </property>
  <property fmtid="{D5CDD505-2E9C-101B-9397-08002B2CF9AE}" pid="18" name="ECDC_Subject_who">
    <vt:lpwstr/>
  </property>
  <property fmtid="{D5CDD505-2E9C-101B-9397-08002B2CF9AE}" pid="19" name="ECDC_Subject_what">
    <vt:lpwstr>40;#Topic Not Identified|1bc9b571-1e74-46ed-9b11-99937b1f373f</vt:lpwstr>
  </property>
  <property fmtid="{D5CDD505-2E9C-101B-9397-08002B2CF9AE}" pid="20" name="edrm_document_type">
    <vt:lpwstr>2;#Not specified|581b895d-77e9-46ec-8c5e-850161f4a515</vt:lpwstr>
  </property>
  <property fmtid="{D5CDD505-2E9C-101B-9397-08002B2CF9AE}" pid="21" name="edrm_function">
    <vt:lpwstr>3;#Not specified|92bcb685-885a-40ff-9744-3825164b3c86</vt:lpwstr>
  </property>
  <property fmtid="{D5CDD505-2E9C-101B-9397-08002B2CF9AE}" pid="22" name="edrm_status">
    <vt:lpwstr>1;#Draft|210dfa89-0dc2-4261-944c-0ccc26c12bbd</vt:lpwstr>
  </property>
  <property fmtid="{D5CDD505-2E9C-101B-9397-08002B2CF9AE}" pid="23" name="edrm_disease">
    <vt:lpwstr>4;#Not specified|bad72cf5-edc4-4bad-9035-f5ac84acbef6</vt:lpwstr>
  </property>
  <property fmtid="{D5CDD505-2E9C-101B-9397-08002B2CF9AE}" pid="24" name="edrm_security">
    <vt:lpwstr>5;#Restricted:Internal|caa52167-d17e-46dd-9322-12d83d57eefa</vt:lpwstr>
  </property>
  <property fmtid="{D5CDD505-2E9C-101B-9397-08002B2CF9AE}" pid="25" name="edrm_language">
    <vt:lpwstr/>
  </property>
  <property fmtid="{D5CDD505-2E9C-101B-9397-08002B2CF9AE}" pid="26" name="edrm_entity">
    <vt:lpwstr>40;#Not specified|fad8187c-04b0-4558-881b-24271aee3920</vt:lpwstr>
  </property>
  <property fmtid="{D5CDD505-2E9C-101B-9397-08002B2CF9AE}" pid="27" name="edrm_spatial">
    <vt:lpwstr/>
  </property>
  <property fmtid="{D5CDD505-2E9C-101B-9397-08002B2CF9AE}" pid="28" name="edrm_institution">
    <vt:lpwstr>39;#Not specified|32b61ae9-a8e3-4f59-a483-92e9ff78eddd</vt:lpwstr>
  </property>
  <property fmtid="{D5CDD505-2E9C-101B-9397-08002B2CF9AE}" pid="29" name="ECMX_ENTITY">
    <vt:lpwstr>4;#Not specified|91636e67-e07e-40d6-9961-6d9ef184420f</vt:lpwstr>
  </property>
  <property fmtid="{D5CDD505-2E9C-101B-9397-08002B2CF9AE}" pid="30" name="ECMX_LIFECYCLE">
    <vt:lpwstr>2;#Active|50127695-0d4f-4ac1-ab93-ebc716c3e584</vt:lpwstr>
  </property>
  <property fmtid="{D5CDD505-2E9C-101B-9397-08002B2CF9AE}" pid="31" name="ECMX_DOCUMENTTYPE">
    <vt:lpwstr>3;#Not specified|8f96f8ae-0cd4-4150-bc12-73d735ab7607</vt:lpwstr>
  </property>
  <property fmtid="{D5CDD505-2E9C-101B-9397-08002B2CF9AE}" pid="32" name="_ExtendedDescription">
    <vt:lpwstr/>
  </property>
  <property fmtid="{D5CDD505-2E9C-101B-9397-08002B2CF9AE}" pid="33" name="ECMX_CATEGORYLABEL">
    <vt:lpwstr/>
  </property>
  <property fmtid="{D5CDD505-2E9C-101B-9397-08002B2CF9AE}" pid="34" name="ECMX_DOCUMENTSTATUS">
    <vt:lpwstr>1;#Draft|bed60e9a-f1b8-4691-a7e2-534f78067ff3</vt:lpwstr>
  </property>
  <property fmtid="{D5CDD505-2E9C-101B-9397-08002B2CF9AE}" pid="35" name="ECMX_DISEASEPATHOGEN">
    <vt:lpwstr>5;#Not specified|38477d23-589a-40ae-a991-74fefe42694b</vt:lpwstr>
  </property>
  <property fmtid="{D5CDD505-2E9C-101B-9397-08002B2CF9AE}" pid="36" name="lcf76f155ced4ddcb4097134ff3c332f">
    <vt:lpwstr/>
  </property>
  <property fmtid="{D5CDD505-2E9C-101B-9397-08002B2CF9AE}" pid="37" name="MediaServiceImageTags">
    <vt:lpwstr/>
  </property>
  <property fmtid="{D5CDD505-2E9C-101B-9397-08002B2CF9AE}" pid="38" name="ClassificationContentMarkingHeaderLocations">
    <vt:lpwstr>Theme_ECDC:8</vt:lpwstr>
  </property>
  <property fmtid="{D5CDD505-2E9C-101B-9397-08002B2CF9AE}" pid="39" name="ClassificationContentMarkingHeaderText">
    <vt:lpwstr>ECDC NORMAL</vt:lpwstr>
  </property>
</Properties>
</file>